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321" r:id="rId2"/>
    <p:sldId id="322" r:id="rId3"/>
    <p:sldId id="323" r:id="rId4"/>
    <p:sldId id="262" r:id="rId5"/>
    <p:sldId id="289" r:id="rId6"/>
    <p:sldId id="307" r:id="rId7"/>
    <p:sldId id="257" r:id="rId8"/>
    <p:sldId id="319" r:id="rId9"/>
    <p:sldId id="312" r:id="rId10"/>
    <p:sldId id="316" r:id="rId11"/>
    <p:sldId id="317" r:id="rId12"/>
    <p:sldId id="324" r:id="rId13"/>
    <p:sldId id="325" r:id="rId14"/>
    <p:sldId id="295" r:id="rId15"/>
    <p:sldId id="259" r:id="rId16"/>
    <p:sldId id="260" r:id="rId17"/>
    <p:sldId id="261" r:id="rId18"/>
    <p:sldId id="320" r:id="rId19"/>
    <p:sldId id="265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4505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>
      <p:cViewPr varScale="1">
        <p:scale>
          <a:sx n="99" d="100"/>
          <a:sy n="99" d="100"/>
        </p:scale>
        <p:origin x="90" y="28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E3BFCA-A9C2-49C9-9EE0-99D535ACEC76}" type="datetimeFigureOut">
              <a:rPr lang="en-ZA" smtClean="0"/>
              <a:t>2020/03/06</a:t>
            </a:fld>
            <a:endParaRPr lang="en-Z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Z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878835-2AA9-463D-BCF8-AC0472B18E4C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0962237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ZA" dirty="0"/>
              <a:t>CRISP-DM</a:t>
            </a:r>
          </a:p>
          <a:p>
            <a:r>
              <a:rPr lang="en-ZA" dirty="0"/>
              <a:t>Team Data Science Process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878835-2AA9-463D-BCF8-AC0472B18E4C}" type="slidenum">
              <a:rPr lang="en-ZA" smtClean="0"/>
              <a:t>6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42699347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6A1C9-87DA-42B9-AB5C-F680076EB5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43D306-8A30-46D7-BDC4-9828B386C6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DC56D1-E7DC-4702-A33E-04F8C2B478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B26B7-5422-4C35-8A21-CE85DFE3B1A1}" type="datetimeFigureOut">
              <a:rPr lang="en-ZA" smtClean="0"/>
              <a:t>2020/03/06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4A518A-B0E6-4BAC-828E-A41838322F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F816B0-9B7F-4547-B5D2-09F66B449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4FD8A-37DE-4EF3-9CD1-CBCA8F3F5ADD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9227642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FA8CA6-F0BE-49A1-A7B2-80317CD79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E4129CF-1948-456F-85E4-965125CB47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961D69-AD03-48B3-8F27-231A9C1D0B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B26B7-5422-4C35-8A21-CE85DFE3B1A1}" type="datetimeFigureOut">
              <a:rPr lang="en-ZA" smtClean="0"/>
              <a:t>2020/03/06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8FC5CB-060E-4AE4-B9FE-C2FB3E0D3C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BB3CB2-81CD-4299-B9E0-1802A2EA5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4FD8A-37DE-4EF3-9CD1-CBCA8F3F5ADD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6350393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64AFDC6-3C23-4A53-9A12-294D4A20B9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F15FDA-66BB-4711-85D4-45EA141187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6F04CA-740F-4B2D-A7E6-E1D950A20D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B26B7-5422-4C35-8A21-CE85DFE3B1A1}" type="datetimeFigureOut">
              <a:rPr lang="en-ZA" smtClean="0"/>
              <a:t>2020/03/06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9082B3-9CB7-4DE9-85EA-40EFD30203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8E0F4A-BD57-4EDC-A83D-10FF920B4A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4FD8A-37DE-4EF3-9CD1-CBCA8F3F5ADD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3843326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4AC6D9-C5BB-40F0-94AE-FF56AA126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8BF7F1-57B6-4C5B-971E-799F46DAD9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39C95C-9FF9-47D7-9CAA-F8353294A5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B26B7-5422-4C35-8A21-CE85DFE3B1A1}" type="datetimeFigureOut">
              <a:rPr lang="en-ZA" smtClean="0"/>
              <a:t>2020/03/06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48DCFD-F25F-4A71-A8D5-C0AFBE5F8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912EB7-1B05-481D-8BB1-877232049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4FD8A-37DE-4EF3-9CD1-CBCA8F3F5ADD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9672089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F55AE-BD69-4F33-8439-0949D4B60B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A5881F-2E59-4B1C-BBE6-CFF21FADA1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B727F9-FB02-4E7C-B92D-ECC661F1B8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B26B7-5422-4C35-8A21-CE85DFE3B1A1}" type="datetimeFigureOut">
              <a:rPr lang="en-ZA" smtClean="0"/>
              <a:t>2020/03/06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F0C74A-5575-4F6C-B0CC-1F04750EB5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7ADA48-5DE7-4D22-B5AF-C0CDB48FD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4FD8A-37DE-4EF3-9CD1-CBCA8F3F5ADD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1531659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2595-706F-4536-B5E8-A4898ACB8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512CC7-B5C4-4DCF-9B74-42B913079A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C1FC89-B2A9-4E95-9C1C-C6BD6CF726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D5752F-A8D8-4902-ADC2-7881DB04E2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B26B7-5422-4C35-8A21-CE85DFE3B1A1}" type="datetimeFigureOut">
              <a:rPr lang="en-ZA" smtClean="0"/>
              <a:t>2020/03/06</a:t>
            </a:fld>
            <a:endParaRPr lang="en-Z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814C35-5126-44D1-A9A8-53F5B982C8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A0B205-9C01-49A9-8FDE-8FB265075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4FD8A-37DE-4EF3-9CD1-CBCA8F3F5ADD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1294907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40CA8C-8AC2-4501-856A-C20DB43DB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1CEED5-D9F5-46F7-93F0-9C57BBB451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AD2D2E-D2D7-489C-882D-144C608CE1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3C037F6-81B4-4283-957E-9ECC7B844D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F0FCFC7-11B0-42B9-8363-9FAF8F30D9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822B9D9-C762-4892-852E-D540A2224E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B26B7-5422-4C35-8A21-CE85DFE3B1A1}" type="datetimeFigureOut">
              <a:rPr lang="en-ZA" smtClean="0"/>
              <a:t>2020/03/06</a:t>
            </a:fld>
            <a:endParaRPr lang="en-Z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757518-1C93-48B8-91A5-4C8CE4BB0F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78358C6-7BC2-4FE8-9D9A-3F240B357E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4FD8A-37DE-4EF3-9CD1-CBCA8F3F5ADD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1297773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8E51E-20B1-4146-B0B6-DACFD4C80F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F44CB23-081A-4233-8C85-89C1DE9CC5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B26B7-5422-4C35-8A21-CE85DFE3B1A1}" type="datetimeFigureOut">
              <a:rPr lang="en-ZA" smtClean="0"/>
              <a:t>2020/03/06</a:t>
            </a:fld>
            <a:endParaRPr lang="en-Z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A9943A-1126-4456-A130-A13A30B00B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D2786F-2F3D-4BB4-A35B-4FDC72F2BC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4FD8A-37DE-4EF3-9CD1-CBCA8F3F5ADD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932279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C467FA2-6C1B-4847-8BE3-66BA1A221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B26B7-5422-4C35-8A21-CE85DFE3B1A1}" type="datetimeFigureOut">
              <a:rPr lang="en-ZA" smtClean="0"/>
              <a:t>2020/03/06</a:t>
            </a:fld>
            <a:endParaRPr lang="en-Z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F45912-50DA-4589-A24C-7047B1DC38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BFB211-E1D1-4B63-B6FF-277D0712B7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4FD8A-37DE-4EF3-9CD1-CBCA8F3F5ADD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41043745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E4734-BE6C-4D14-90FB-CE3A05DA12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772B9B-4D66-42DE-95C3-28D953FD7F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3DD7AF-38F8-4802-8271-595C3787FC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7D17A5-0FF8-4852-827F-0C943697F4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B26B7-5422-4C35-8A21-CE85DFE3B1A1}" type="datetimeFigureOut">
              <a:rPr lang="en-ZA" smtClean="0"/>
              <a:t>2020/03/06</a:t>
            </a:fld>
            <a:endParaRPr lang="en-Z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673AB7-F315-4D13-9953-FD6686BDE4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E05612-A146-4C01-9E47-3838E5065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4FD8A-37DE-4EF3-9CD1-CBCA8F3F5ADD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7696316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BD4D78-01AD-4A44-9C45-71A0E8042D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EBDDE55-A3E6-4492-ABF6-FBC92726B1D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Z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AA40AE-2DBF-45DF-940F-6826352632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E28992-8DC2-41E6-8915-81C1AF074C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B26B7-5422-4C35-8A21-CE85DFE3B1A1}" type="datetimeFigureOut">
              <a:rPr lang="en-ZA" smtClean="0"/>
              <a:t>2020/03/06</a:t>
            </a:fld>
            <a:endParaRPr lang="en-Z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4A65A3-C12C-4945-8A0F-3571644ADC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223245-5ED5-41A3-9835-1349DA86AD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4FD8A-37DE-4EF3-9CD1-CBCA8F3F5ADD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41397641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FFFD49D-9A92-445C-AB55-50FE807C43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D8FC04-CD1A-469F-8106-0EC4078F57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DF421D-8B73-4A92-8713-0748C27EDF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1B26B7-5422-4C35-8A21-CE85DFE3B1A1}" type="datetimeFigureOut">
              <a:rPr lang="en-ZA" smtClean="0"/>
              <a:t>2020/03/06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DA5296-8032-4215-B1C0-17C8D5B0B3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04D0C3-435D-4612-B481-6918F79AC4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D4FD8A-37DE-4EF3-9CD1-CBCA8F3F5ADD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4830276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svg"/><Relationship Id="rId7" Type="http://schemas.openxmlformats.org/officeDocument/2006/relationships/image" Target="../media/image11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Relationship Id="rId9" Type="http://schemas.openxmlformats.org/officeDocument/2006/relationships/image" Target="../media/image13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10" Type="http://schemas.openxmlformats.org/officeDocument/2006/relationships/image" Target="../media/image21.svg"/><Relationship Id="rId4" Type="http://schemas.openxmlformats.org/officeDocument/2006/relationships/image" Target="../media/image15.svg"/><Relationship Id="rId9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svg"/><Relationship Id="rId7" Type="http://schemas.openxmlformats.org/officeDocument/2006/relationships/image" Target="../media/image11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10" Type="http://schemas.openxmlformats.org/officeDocument/2006/relationships/image" Target="../media/image4.png"/><Relationship Id="rId4" Type="http://schemas.openxmlformats.org/officeDocument/2006/relationships/image" Target="../media/image8.png"/><Relationship Id="rId9" Type="http://schemas.openxmlformats.org/officeDocument/2006/relationships/image" Target="../media/image13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10" Type="http://schemas.openxmlformats.org/officeDocument/2006/relationships/image" Target="../media/image21.svg"/><Relationship Id="rId4" Type="http://schemas.openxmlformats.org/officeDocument/2006/relationships/image" Target="../media/image15.svg"/><Relationship Id="rId9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mputer sitting on top of a wooden table&#10;&#10;Description automatically generated">
            <a:extLst>
              <a:ext uri="{FF2B5EF4-FFF2-40B4-BE49-F238E27FC236}">
                <a16:creationId xmlns:a16="http://schemas.microsoft.com/office/drawing/2014/main" id="{5B450A7F-7818-4A18-ABA2-9F72CB5D191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0"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  <p:sp>
        <p:nvSpPr>
          <p:cNvPr id="8" name="Freeform: Shape 7">
            <a:extLst>
              <a:ext uri="{FF2B5EF4-FFF2-40B4-BE49-F238E27FC236}">
                <a16:creationId xmlns:a16="http://schemas.microsoft.com/office/drawing/2014/main" id="{569BBA9B-8F4E-4D2B-BEFA-41A4754433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-415188" y="-231223"/>
            <a:ext cx="1409491" cy="1876653"/>
          </a:xfrm>
          <a:custGeom>
            <a:avLst/>
            <a:gdLst>
              <a:gd name="connsiteX0" fmla="*/ 0 w 1409491"/>
              <a:gd name="connsiteY0" fmla="*/ 643075 h 1876653"/>
              <a:gd name="connsiteX1" fmla="*/ 643075 w 1409491"/>
              <a:gd name="connsiteY1" fmla="*/ 0 h 1876653"/>
              <a:gd name="connsiteX2" fmla="*/ 1409491 w 1409491"/>
              <a:gd name="connsiteY2" fmla="*/ 0 h 1876653"/>
              <a:gd name="connsiteX3" fmla="*/ 1409491 w 1409491"/>
              <a:gd name="connsiteY3" fmla="*/ 1876653 h 1876653"/>
              <a:gd name="connsiteX4" fmla="*/ 1233578 w 1409491"/>
              <a:gd name="connsiteY4" fmla="*/ 1876653 h 1876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09491" h="1876653">
                <a:moveTo>
                  <a:pt x="0" y="643075"/>
                </a:moveTo>
                <a:lnTo>
                  <a:pt x="643075" y="0"/>
                </a:lnTo>
                <a:lnTo>
                  <a:pt x="1409491" y="0"/>
                </a:lnTo>
                <a:lnTo>
                  <a:pt x="1409491" y="1876653"/>
                </a:lnTo>
                <a:lnTo>
                  <a:pt x="1233578" y="1876653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51012D1-8033-40B1-9EC0-91390FFC74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01285" y="128278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80943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D291F021-C45C-4D44-A2B8-A789E386CC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3444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6268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B14B8AB1-1364-43B4-BBCF-0FA8F7D05CFE}"/>
              </a:ext>
            </a:extLst>
          </p:cNvPr>
          <p:cNvSpPr txBox="1">
            <a:spLocks/>
          </p:cNvSpPr>
          <p:nvPr/>
        </p:nvSpPr>
        <p:spPr>
          <a:xfrm>
            <a:off x="8465980" y="6578814"/>
            <a:ext cx="3188012" cy="3360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ZA" sz="1800" dirty="0">
                <a:solidFill>
                  <a:schemeClr val="bg1">
                    <a:lumMod val="50000"/>
                  </a:schemeClr>
                </a:solidFill>
                <a:latin typeface="Tw Cen MT" panose="020B0602020104020603" pitchFamily="34" charset="0"/>
                <a:ea typeface="+mn-ea"/>
                <a:cs typeface="+mn-cs"/>
              </a:rPr>
              <a:t>History of Azure Databricks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4FC17A1-A4E9-472B-BD9B-E1ACC056F5F7}"/>
              </a:ext>
            </a:extLst>
          </p:cNvPr>
          <p:cNvGrpSpPr/>
          <p:nvPr/>
        </p:nvGrpSpPr>
        <p:grpSpPr>
          <a:xfrm>
            <a:off x="11184127" y="6684424"/>
            <a:ext cx="939807" cy="124806"/>
            <a:chOff x="4679586" y="878988"/>
            <a:chExt cx="1434489" cy="190500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E6F6F162-F525-4CDA-A5C8-E8FE64D784BF}"/>
                </a:ext>
              </a:extLst>
            </p:cNvPr>
            <p:cNvSpPr/>
            <p:nvPr/>
          </p:nvSpPr>
          <p:spPr>
            <a:xfrm>
              <a:off x="4679586" y="878988"/>
              <a:ext cx="190500" cy="190500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0943B7A-774E-4396-8221-40AEBCC27C2C}"/>
                </a:ext>
              </a:extLst>
            </p:cNvPr>
            <p:cNvSpPr/>
            <p:nvPr/>
          </p:nvSpPr>
          <p:spPr>
            <a:xfrm>
              <a:off x="4990736" y="878988"/>
              <a:ext cx="190500" cy="190500"/>
            </a:xfrm>
            <a:prstGeom prst="ellipse">
              <a:avLst/>
            </a:prstGeom>
            <a:solidFill>
              <a:srgbClr val="EE95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0FA9B017-FA47-459F-A965-354BFE39738B}"/>
                </a:ext>
              </a:extLst>
            </p:cNvPr>
            <p:cNvSpPr/>
            <p:nvPr/>
          </p:nvSpPr>
          <p:spPr>
            <a:xfrm>
              <a:off x="5301522" y="878988"/>
              <a:ext cx="190500" cy="190500"/>
            </a:xfrm>
            <a:prstGeom prst="ellipse">
              <a:avLst/>
            </a:prstGeom>
            <a:solidFill>
              <a:srgbClr val="EF30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04FF5F4-C46B-44C5-8D4F-1A876B0D88FF}"/>
                </a:ext>
              </a:extLst>
            </p:cNvPr>
            <p:cNvSpPr/>
            <p:nvPr/>
          </p:nvSpPr>
          <p:spPr>
            <a:xfrm>
              <a:off x="5612308" y="878988"/>
              <a:ext cx="190500" cy="190500"/>
            </a:xfrm>
            <a:prstGeom prst="ellipse">
              <a:avLst/>
            </a:prstGeom>
            <a:solidFill>
              <a:srgbClr val="1C7C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858903CE-3263-4C87-BC9D-C3E66592AC99}"/>
                </a:ext>
              </a:extLst>
            </p:cNvPr>
            <p:cNvSpPr/>
            <p:nvPr/>
          </p:nvSpPr>
          <p:spPr>
            <a:xfrm>
              <a:off x="5923575" y="878988"/>
              <a:ext cx="190500" cy="19050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CBBF3237-A7E0-48F0-BF43-E8F0ADE1200A}"/>
              </a:ext>
            </a:extLst>
          </p:cNvPr>
          <p:cNvCxnSpPr/>
          <p:nvPr/>
        </p:nvCxnSpPr>
        <p:spPr>
          <a:xfrm>
            <a:off x="1780750" y="3321853"/>
            <a:ext cx="1966913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75124D0-7184-4421-8195-AD37A946AE44}"/>
              </a:ext>
            </a:extLst>
          </p:cNvPr>
          <p:cNvGrpSpPr/>
          <p:nvPr/>
        </p:nvGrpSpPr>
        <p:grpSpPr>
          <a:xfrm>
            <a:off x="1569656" y="3216306"/>
            <a:ext cx="211094" cy="211094"/>
            <a:chOff x="1677812" y="4248152"/>
            <a:chExt cx="211094" cy="211094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4F425151-9015-47A1-B6AF-A2E685218B03}"/>
                </a:ext>
              </a:extLst>
            </p:cNvPr>
            <p:cNvSpPr/>
            <p:nvPr/>
          </p:nvSpPr>
          <p:spPr>
            <a:xfrm>
              <a:off x="1677812" y="4248152"/>
              <a:ext cx="211094" cy="21109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FDCB303E-3ABC-4A17-980C-0487DE4B21EC}"/>
                </a:ext>
              </a:extLst>
            </p:cNvPr>
            <p:cNvSpPr/>
            <p:nvPr/>
          </p:nvSpPr>
          <p:spPr>
            <a:xfrm>
              <a:off x="1708100" y="4278440"/>
              <a:ext cx="150518" cy="150518"/>
            </a:xfrm>
            <a:prstGeom prst="ellipse">
              <a:avLst/>
            </a:prstGeom>
            <a:solidFill>
              <a:srgbClr val="FF60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FA58E24-2DE5-439E-BF3B-0EEBD0ABA049}"/>
              </a:ext>
            </a:extLst>
          </p:cNvPr>
          <p:cNvGrpSpPr/>
          <p:nvPr/>
        </p:nvGrpSpPr>
        <p:grpSpPr>
          <a:xfrm>
            <a:off x="3747663" y="3216306"/>
            <a:ext cx="211094" cy="211094"/>
            <a:chOff x="3855819" y="4248152"/>
            <a:chExt cx="211094" cy="211094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1270EC01-DACF-4728-BAC6-CF9C06BACECB}"/>
                </a:ext>
              </a:extLst>
            </p:cNvPr>
            <p:cNvSpPr/>
            <p:nvPr/>
          </p:nvSpPr>
          <p:spPr>
            <a:xfrm>
              <a:off x="3855819" y="4248152"/>
              <a:ext cx="211094" cy="21109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BA0D29C2-BDBC-46EF-80DB-A0D9F28E1344}"/>
                </a:ext>
              </a:extLst>
            </p:cNvPr>
            <p:cNvSpPr/>
            <p:nvPr/>
          </p:nvSpPr>
          <p:spPr>
            <a:xfrm>
              <a:off x="3886107" y="4278440"/>
              <a:ext cx="150518" cy="150518"/>
            </a:xfrm>
            <a:prstGeom prst="ellipse">
              <a:avLst/>
            </a:prstGeom>
            <a:solidFill>
              <a:srgbClr val="6CA7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CD36D84A-C700-499F-9228-A052CC4F1579}"/>
              </a:ext>
            </a:extLst>
          </p:cNvPr>
          <p:cNvGrpSpPr/>
          <p:nvPr/>
        </p:nvGrpSpPr>
        <p:grpSpPr>
          <a:xfrm>
            <a:off x="525270" y="3840756"/>
            <a:ext cx="2289049" cy="871821"/>
            <a:chOff x="1514240" y="4816886"/>
            <a:chExt cx="2289049" cy="871821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1D90C35C-B4A1-48AE-912B-E3EAAFB0E830}"/>
                </a:ext>
              </a:extLst>
            </p:cNvPr>
            <p:cNvSpPr txBox="1"/>
            <p:nvPr/>
          </p:nvSpPr>
          <p:spPr>
            <a:xfrm>
              <a:off x="1514240" y="4816886"/>
              <a:ext cx="228904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Google File System (GFS)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98F8B181-97C3-4DB9-8150-20837147B7AB}"/>
                </a:ext>
              </a:extLst>
            </p:cNvPr>
            <p:cNvSpPr txBox="1"/>
            <p:nvPr/>
          </p:nvSpPr>
          <p:spPr>
            <a:xfrm>
              <a:off x="1725323" y="5411708"/>
              <a:ext cx="184973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Predecessor to HDFS</a:t>
              </a:r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A27CB8E6-9271-437E-A045-5DCCA75C354A}"/>
              </a:ext>
            </a:extLst>
          </p:cNvPr>
          <p:cNvSpPr txBox="1"/>
          <p:nvPr/>
        </p:nvSpPr>
        <p:spPr>
          <a:xfrm>
            <a:off x="525270" y="3407755"/>
            <a:ext cx="22890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6056"/>
                </a:solidFill>
                <a:latin typeface="Tw Cen MT" panose="020B0602020104020603" pitchFamily="34" charset="0"/>
              </a:rPr>
              <a:t>2003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C5DFD868-815C-4229-8385-D9D35E8537D7}"/>
              </a:ext>
            </a:extLst>
          </p:cNvPr>
          <p:cNvGrpSpPr/>
          <p:nvPr/>
        </p:nvGrpSpPr>
        <p:grpSpPr>
          <a:xfrm>
            <a:off x="2621478" y="2323779"/>
            <a:ext cx="2289049" cy="548656"/>
            <a:chOff x="1514240" y="4816886"/>
            <a:chExt cx="2289049" cy="548656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1D7EFF0B-9E52-443E-B089-517D9B90B69B}"/>
                </a:ext>
              </a:extLst>
            </p:cNvPr>
            <p:cNvSpPr txBox="1"/>
            <p:nvPr/>
          </p:nvSpPr>
          <p:spPr>
            <a:xfrm>
              <a:off x="1514240" y="4816886"/>
              <a:ext cx="22890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MapReduce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FB989D38-7E7F-4BA3-B58F-33CF64CF6EA0}"/>
                </a:ext>
              </a:extLst>
            </p:cNvPr>
            <p:cNvSpPr txBox="1"/>
            <p:nvPr/>
          </p:nvSpPr>
          <p:spPr>
            <a:xfrm>
              <a:off x="1733898" y="5088543"/>
              <a:ext cx="184973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endParaRPr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3DD827CD-A493-45CD-9AA2-6C19791517FB}"/>
              </a:ext>
            </a:extLst>
          </p:cNvPr>
          <p:cNvSpPr txBox="1"/>
          <p:nvPr/>
        </p:nvSpPr>
        <p:spPr>
          <a:xfrm>
            <a:off x="2670301" y="2655233"/>
            <a:ext cx="22890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6CA7CA"/>
                </a:solidFill>
                <a:latin typeface="Tw Cen MT" panose="020B0602020104020603" pitchFamily="34" charset="0"/>
              </a:rPr>
              <a:t>2004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EC9DD43-2BD6-4286-AAE9-3B2E0F624175}"/>
              </a:ext>
            </a:extLst>
          </p:cNvPr>
          <p:cNvGrpSpPr/>
          <p:nvPr/>
        </p:nvGrpSpPr>
        <p:grpSpPr>
          <a:xfrm>
            <a:off x="1031954" y="1454514"/>
            <a:ext cx="1275682" cy="1275682"/>
            <a:chOff x="1031954" y="1454514"/>
            <a:chExt cx="1275682" cy="1275682"/>
          </a:xfrm>
        </p:grpSpPr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CC76929E-F314-44E3-8C4F-8E651387AAA1}"/>
                </a:ext>
              </a:extLst>
            </p:cNvPr>
            <p:cNvGrpSpPr/>
            <p:nvPr/>
          </p:nvGrpSpPr>
          <p:grpSpPr>
            <a:xfrm>
              <a:off x="1031954" y="1454514"/>
              <a:ext cx="1275682" cy="1275682"/>
              <a:chOff x="1140110" y="2486360"/>
              <a:chExt cx="1275682" cy="1275682"/>
            </a:xfrm>
          </p:grpSpPr>
          <p:sp>
            <p:nvSpPr>
              <p:cNvPr id="68" name="Teardrop 67">
                <a:extLst>
                  <a:ext uri="{FF2B5EF4-FFF2-40B4-BE49-F238E27FC236}">
                    <a16:creationId xmlns:a16="http://schemas.microsoft.com/office/drawing/2014/main" id="{73D781D2-591C-4F60-8EDF-E3520597076B}"/>
                  </a:ext>
                </a:extLst>
              </p:cNvPr>
              <p:cNvSpPr/>
              <p:nvPr/>
            </p:nvSpPr>
            <p:spPr>
              <a:xfrm rot="8100000">
                <a:off x="1140110" y="2486360"/>
                <a:ext cx="1275682" cy="1275682"/>
              </a:xfrm>
              <a:prstGeom prst="teardrop">
                <a:avLst>
                  <a:gd name="adj" fmla="val 109962"/>
                </a:avLst>
              </a:prstGeom>
              <a:solidFill>
                <a:srgbClr val="FF60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3933EDC4-30C8-47D1-8F0C-DDCD4B657FE0}"/>
                  </a:ext>
                </a:extLst>
              </p:cNvPr>
              <p:cNvSpPr/>
              <p:nvPr/>
            </p:nvSpPr>
            <p:spPr>
              <a:xfrm>
                <a:off x="1334459" y="2679358"/>
                <a:ext cx="889686" cy="88968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88" name="Graphic 87" descr="Hierarchy">
              <a:extLst>
                <a:ext uri="{FF2B5EF4-FFF2-40B4-BE49-F238E27FC236}">
                  <a16:creationId xmlns:a16="http://schemas.microsoft.com/office/drawing/2014/main" id="{5D8589AB-F1CE-4BCC-8ED0-BF497CACA0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384275" y="1729772"/>
              <a:ext cx="609895" cy="609895"/>
            </a:xfrm>
            <a:prstGeom prst="rect">
              <a:avLst/>
            </a:prstGeom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7C6F0F76-C2C9-42F1-A2B8-27E91166186F}"/>
              </a:ext>
            </a:extLst>
          </p:cNvPr>
          <p:cNvGrpSpPr/>
          <p:nvPr/>
        </p:nvGrpSpPr>
        <p:grpSpPr>
          <a:xfrm>
            <a:off x="3190978" y="3936237"/>
            <a:ext cx="1275682" cy="1275682"/>
            <a:chOff x="3190978" y="3936237"/>
            <a:chExt cx="1275682" cy="1275682"/>
          </a:xfrm>
        </p:grpSpPr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722AAD22-0125-4837-AFDB-50C018D94150}"/>
                </a:ext>
              </a:extLst>
            </p:cNvPr>
            <p:cNvGrpSpPr/>
            <p:nvPr/>
          </p:nvGrpSpPr>
          <p:grpSpPr>
            <a:xfrm rot="10800000">
              <a:off x="3190978" y="3936237"/>
              <a:ext cx="1275682" cy="1275682"/>
              <a:chOff x="3319430" y="2486360"/>
              <a:chExt cx="1275682" cy="1275682"/>
            </a:xfrm>
          </p:grpSpPr>
          <p:sp>
            <p:nvSpPr>
              <p:cNvPr id="72" name="Teardrop 71">
                <a:extLst>
                  <a:ext uri="{FF2B5EF4-FFF2-40B4-BE49-F238E27FC236}">
                    <a16:creationId xmlns:a16="http://schemas.microsoft.com/office/drawing/2014/main" id="{A88C6F57-3EE7-41A2-8618-01284AA75CA1}"/>
                  </a:ext>
                </a:extLst>
              </p:cNvPr>
              <p:cNvSpPr/>
              <p:nvPr/>
            </p:nvSpPr>
            <p:spPr>
              <a:xfrm rot="8100000">
                <a:off x="3319430" y="2486360"/>
                <a:ext cx="1275682" cy="1275682"/>
              </a:xfrm>
              <a:prstGeom prst="teardrop">
                <a:avLst>
                  <a:gd name="adj" fmla="val 109962"/>
                </a:avLst>
              </a:prstGeom>
              <a:solidFill>
                <a:srgbClr val="6CA7C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FA40E353-EF37-4CB9-B8F5-148946742CD1}"/>
                  </a:ext>
                </a:extLst>
              </p:cNvPr>
              <p:cNvSpPr/>
              <p:nvPr/>
            </p:nvSpPr>
            <p:spPr>
              <a:xfrm>
                <a:off x="3513779" y="2679358"/>
                <a:ext cx="889686" cy="88968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90" name="Graphic 89" descr="Social network">
              <a:extLst>
                <a:ext uri="{FF2B5EF4-FFF2-40B4-BE49-F238E27FC236}">
                  <a16:creationId xmlns:a16="http://schemas.microsoft.com/office/drawing/2014/main" id="{8CC67841-9FD4-4729-8D16-0DAF5F745C5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493772" y="4251827"/>
              <a:ext cx="682443" cy="68244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73141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75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75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B14B8AB1-1364-43B4-BBCF-0FA8F7D05CFE}"/>
              </a:ext>
            </a:extLst>
          </p:cNvPr>
          <p:cNvSpPr txBox="1">
            <a:spLocks/>
          </p:cNvSpPr>
          <p:nvPr/>
        </p:nvSpPr>
        <p:spPr>
          <a:xfrm>
            <a:off x="8465980" y="6578814"/>
            <a:ext cx="3188012" cy="3360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ZA" sz="1800" dirty="0">
                <a:solidFill>
                  <a:schemeClr val="bg1">
                    <a:lumMod val="50000"/>
                  </a:schemeClr>
                </a:solidFill>
                <a:latin typeface="Tw Cen MT" panose="020B0602020104020603" pitchFamily="34" charset="0"/>
                <a:ea typeface="+mn-ea"/>
                <a:cs typeface="+mn-cs"/>
              </a:rPr>
              <a:t>History of Azure Databricks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4FC17A1-A4E9-472B-BD9B-E1ACC056F5F7}"/>
              </a:ext>
            </a:extLst>
          </p:cNvPr>
          <p:cNvGrpSpPr/>
          <p:nvPr/>
        </p:nvGrpSpPr>
        <p:grpSpPr>
          <a:xfrm>
            <a:off x="11184127" y="6684424"/>
            <a:ext cx="939807" cy="124806"/>
            <a:chOff x="4679586" y="878988"/>
            <a:chExt cx="1434489" cy="190500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E6F6F162-F525-4CDA-A5C8-E8FE64D784BF}"/>
                </a:ext>
              </a:extLst>
            </p:cNvPr>
            <p:cNvSpPr/>
            <p:nvPr/>
          </p:nvSpPr>
          <p:spPr>
            <a:xfrm>
              <a:off x="4679586" y="878988"/>
              <a:ext cx="190500" cy="190500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0943B7A-774E-4396-8221-40AEBCC27C2C}"/>
                </a:ext>
              </a:extLst>
            </p:cNvPr>
            <p:cNvSpPr/>
            <p:nvPr/>
          </p:nvSpPr>
          <p:spPr>
            <a:xfrm>
              <a:off x="4990736" y="878988"/>
              <a:ext cx="190500" cy="190500"/>
            </a:xfrm>
            <a:prstGeom prst="ellipse">
              <a:avLst/>
            </a:prstGeom>
            <a:solidFill>
              <a:srgbClr val="EE95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0FA9B017-FA47-459F-A965-354BFE39738B}"/>
                </a:ext>
              </a:extLst>
            </p:cNvPr>
            <p:cNvSpPr/>
            <p:nvPr/>
          </p:nvSpPr>
          <p:spPr>
            <a:xfrm>
              <a:off x="5301522" y="878988"/>
              <a:ext cx="190500" cy="190500"/>
            </a:xfrm>
            <a:prstGeom prst="ellipse">
              <a:avLst/>
            </a:prstGeom>
            <a:solidFill>
              <a:srgbClr val="EF30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04FF5F4-C46B-44C5-8D4F-1A876B0D88FF}"/>
                </a:ext>
              </a:extLst>
            </p:cNvPr>
            <p:cNvSpPr/>
            <p:nvPr/>
          </p:nvSpPr>
          <p:spPr>
            <a:xfrm>
              <a:off x="5612308" y="878988"/>
              <a:ext cx="190500" cy="190500"/>
            </a:xfrm>
            <a:prstGeom prst="ellipse">
              <a:avLst/>
            </a:prstGeom>
            <a:solidFill>
              <a:srgbClr val="1C7C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858903CE-3263-4C87-BC9D-C3E66592AC99}"/>
                </a:ext>
              </a:extLst>
            </p:cNvPr>
            <p:cNvSpPr/>
            <p:nvPr/>
          </p:nvSpPr>
          <p:spPr>
            <a:xfrm>
              <a:off x="5923575" y="878988"/>
              <a:ext cx="190500" cy="19050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CBBF3237-A7E0-48F0-BF43-E8F0ADE1200A}"/>
              </a:ext>
            </a:extLst>
          </p:cNvPr>
          <p:cNvCxnSpPr/>
          <p:nvPr/>
        </p:nvCxnSpPr>
        <p:spPr>
          <a:xfrm>
            <a:off x="1780750" y="3321853"/>
            <a:ext cx="1966913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75124D0-7184-4421-8195-AD37A946AE44}"/>
              </a:ext>
            </a:extLst>
          </p:cNvPr>
          <p:cNvGrpSpPr/>
          <p:nvPr/>
        </p:nvGrpSpPr>
        <p:grpSpPr>
          <a:xfrm>
            <a:off x="1569656" y="3216306"/>
            <a:ext cx="211094" cy="211094"/>
            <a:chOff x="1677812" y="4248152"/>
            <a:chExt cx="211094" cy="211094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4F425151-9015-47A1-B6AF-A2E685218B03}"/>
                </a:ext>
              </a:extLst>
            </p:cNvPr>
            <p:cNvSpPr/>
            <p:nvPr/>
          </p:nvSpPr>
          <p:spPr>
            <a:xfrm>
              <a:off x="1677812" y="4248152"/>
              <a:ext cx="211094" cy="21109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FDCB303E-3ABC-4A17-980C-0487DE4B21EC}"/>
                </a:ext>
              </a:extLst>
            </p:cNvPr>
            <p:cNvSpPr/>
            <p:nvPr/>
          </p:nvSpPr>
          <p:spPr>
            <a:xfrm>
              <a:off x="1708100" y="4278440"/>
              <a:ext cx="150518" cy="150518"/>
            </a:xfrm>
            <a:prstGeom prst="ellipse">
              <a:avLst/>
            </a:prstGeom>
            <a:solidFill>
              <a:srgbClr val="FF60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C90E93B-38AE-4B2F-8070-697158B57D42}"/>
              </a:ext>
            </a:extLst>
          </p:cNvPr>
          <p:cNvCxnSpPr/>
          <p:nvPr/>
        </p:nvCxnSpPr>
        <p:spPr>
          <a:xfrm>
            <a:off x="3928469" y="3321853"/>
            <a:ext cx="1966913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FA58E24-2DE5-439E-BF3B-0EEBD0ABA049}"/>
              </a:ext>
            </a:extLst>
          </p:cNvPr>
          <p:cNvGrpSpPr/>
          <p:nvPr/>
        </p:nvGrpSpPr>
        <p:grpSpPr>
          <a:xfrm>
            <a:off x="3747663" y="3216306"/>
            <a:ext cx="211094" cy="211094"/>
            <a:chOff x="3855819" y="4248152"/>
            <a:chExt cx="211094" cy="211094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1270EC01-DACF-4728-BAC6-CF9C06BACECB}"/>
                </a:ext>
              </a:extLst>
            </p:cNvPr>
            <p:cNvSpPr/>
            <p:nvPr/>
          </p:nvSpPr>
          <p:spPr>
            <a:xfrm>
              <a:off x="3855819" y="4248152"/>
              <a:ext cx="211094" cy="21109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BA0D29C2-BDBC-46EF-80DB-A0D9F28E1344}"/>
                </a:ext>
              </a:extLst>
            </p:cNvPr>
            <p:cNvSpPr/>
            <p:nvPr/>
          </p:nvSpPr>
          <p:spPr>
            <a:xfrm>
              <a:off x="3886107" y="4278440"/>
              <a:ext cx="150518" cy="150518"/>
            </a:xfrm>
            <a:prstGeom prst="ellipse">
              <a:avLst/>
            </a:prstGeom>
            <a:solidFill>
              <a:srgbClr val="6CA7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FC7209A-EF6A-4E6B-8FBB-3AF013C80DFF}"/>
              </a:ext>
            </a:extLst>
          </p:cNvPr>
          <p:cNvCxnSpPr/>
          <p:nvPr/>
        </p:nvCxnSpPr>
        <p:spPr>
          <a:xfrm>
            <a:off x="6045900" y="3321853"/>
            <a:ext cx="1966913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D3A0BAF3-5BCE-4152-9810-565063C1C3ED}"/>
              </a:ext>
            </a:extLst>
          </p:cNvPr>
          <p:cNvGrpSpPr/>
          <p:nvPr/>
        </p:nvGrpSpPr>
        <p:grpSpPr>
          <a:xfrm>
            <a:off x="5865094" y="3216306"/>
            <a:ext cx="211094" cy="211094"/>
            <a:chOff x="5973250" y="4248152"/>
            <a:chExt cx="211094" cy="211094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62644435-4BFD-4F8D-BEEB-222F00AD143F}"/>
                </a:ext>
              </a:extLst>
            </p:cNvPr>
            <p:cNvSpPr/>
            <p:nvPr/>
          </p:nvSpPr>
          <p:spPr>
            <a:xfrm>
              <a:off x="5973250" y="4248152"/>
              <a:ext cx="211094" cy="21109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C3E56EF0-0438-4D09-9773-34493625997C}"/>
                </a:ext>
              </a:extLst>
            </p:cNvPr>
            <p:cNvSpPr/>
            <p:nvPr/>
          </p:nvSpPr>
          <p:spPr>
            <a:xfrm>
              <a:off x="6003538" y="4278440"/>
              <a:ext cx="150518" cy="150518"/>
            </a:xfrm>
            <a:prstGeom prst="ellipse">
              <a:avLst/>
            </a:prstGeom>
            <a:solidFill>
              <a:srgbClr val="FDBA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AAE00113-35A4-4E5D-9533-1F4192CFD8D8}"/>
              </a:ext>
            </a:extLst>
          </p:cNvPr>
          <p:cNvGrpSpPr/>
          <p:nvPr/>
        </p:nvGrpSpPr>
        <p:grpSpPr>
          <a:xfrm>
            <a:off x="8010101" y="3216306"/>
            <a:ext cx="211094" cy="211094"/>
            <a:chOff x="8118257" y="4248152"/>
            <a:chExt cx="211094" cy="211094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9B32BBAB-B0B7-4DAB-976D-9C16783B3277}"/>
                </a:ext>
              </a:extLst>
            </p:cNvPr>
            <p:cNvSpPr/>
            <p:nvPr/>
          </p:nvSpPr>
          <p:spPr>
            <a:xfrm>
              <a:off x="8118257" y="4248152"/>
              <a:ext cx="211094" cy="21109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E1FB5495-807B-4458-9E79-4F676F34A6AC}"/>
                </a:ext>
              </a:extLst>
            </p:cNvPr>
            <p:cNvSpPr/>
            <p:nvPr/>
          </p:nvSpPr>
          <p:spPr>
            <a:xfrm>
              <a:off x="8148545" y="4278440"/>
              <a:ext cx="150518" cy="150518"/>
            </a:xfrm>
            <a:prstGeom prst="ellipse">
              <a:avLst/>
            </a:prstGeom>
            <a:solidFill>
              <a:srgbClr val="7C9A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CD36D84A-C700-499F-9228-A052CC4F1579}"/>
              </a:ext>
            </a:extLst>
          </p:cNvPr>
          <p:cNvGrpSpPr/>
          <p:nvPr/>
        </p:nvGrpSpPr>
        <p:grpSpPr>
          <a:xfrm>
            <a:off x="525270" y="3840756"/>
            <a:ext cx="2289049" cy="871821"/>
            <a:chOff x="1514240" y="4816886"/>
            <a:chExt cx="2289049" cy="871821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1D90C35C-B4A1-48AE-912B-E3EAAFB0E830}"/>
                </a:ext>
              </a:extLst>
            </p:cNvPr>
            <p:cNvSpPr txBox="1"/>
            <p:nvPr/>
          </p:nvSpPr>
          <p:spPr>
            <a:xfrm>
              <a:off x="1514240" y="4816886"/>
              <a:ext cx="228904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Google File System (GFS)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98F8B181-97C3-4DB9-8150-20837147B7AB}"/>
                </a:ext>
              </a:extLst>
            </p:cNvPr>
            <p:cNvSpPr txBox="1"/>
            <p:nvPr/>
          </p:nvSpPr>
          <p:spPr>
            <a:xfrm>
              <a:off x="1725323" y="5411708"/>
              <a:ext cx="184973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Predecessor to HDFS</a:t>
              </a:r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A27CB8E6-9271-437E-A045-5DCCA75C354A}"/>
              </a:ext>
            </a:extLst>
          </p:cNvPr>
          <p:cNvSpPr txBox="1"/>
          <p:nvPr/>
        </p:nvSpPr>
        <p:spPr>
          <a:xfrm>
            <a:off x="525270" y="3407755"/>
            <a:ext cx="22890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6056"/>
                </a:solidFill>
                <a:latin typeface="Tw Cen MT" panose="020B0602020104020603" pitchFamily="34" charset="0"/>
              </a:rPr>
              <a:t>2003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C5DFD868-815C-4229-8385-D9D35E8537D7}"/>
              </a:ext>
            </a:extLst>
          </p:cNvPr>
          <p:cNvGrpSpPr/>
          <p:nvPr/>
        </p:nvGrpSpPr>
        <p:grpSpPr>
          <a:xfrm>
            <a:off x="2621478" y="2323779"/>
            <a:ext cx="2289049" cy="548656"/>
            <a:chOff x="1514240" y="4816886"/>
            <a:chExt cx="2289049" cy="548656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1D7EFF0B-9E52-443E-B089-517D9B90B69B}"/>
                </a:ext>
              </a:extLst>
            </p:cNvPr>
            <p:cNvSpPr txBox="1"/>
            <p:nvPr/>
          </p:nvSpPr>
          <p:spPr>
            <a:xfrm>
              <a:off x="1514240" y="4816886"/>
              <a:ext cx="22890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MapReduce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FB989D38-7E7F-4BA3-B58F-33CF64CF6EA0}"/>
                </a:ext>
              </a:extLst>
            </p:cNvPr>
            <p:cNvSpPr txBox="1"/>
            <p:nvPr/>
          </p:nvSpPr>
          <p:spPr>
            <a:xfrm>
              <a:off x="1733898" y="5088543"/>
              <a:ext cx="184973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endParaRPr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3DD827CD-A493-45CD-9AA2-6C19791517FB}"/>
              </a:ext>
            </a:extLst>
          </p:cNvPr>
          <p:cNvSpPr txBox="1"/>
          <p:nvPr/>
        </p:nvSpPr>
        <p:spPr>
          <a:xfrm>
            <a:off x="2670301" y="2655233"/>
            <a:ext cx="22890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6CA7CA"/>
                </a:solidFill>
                <a:latin typeface="Tw Cen MT" panose="020B0602020104020603" pitchFamily="34" charset="0"/>
              </a:rPr>
              <a:t>2004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1AF6B5D6-98AD-4A5A-85B9-7EE68BD2DCCB}"/>
              </a:ext>
            </a:extLst>
          </p:cNvPr>
          <p:cNvGrpSpPr/>
          <p:nvPr/>
        </p:nvGrpSpPr>
        <p:grpSpPr>
          <a:xfrm>
            <a:off x="4843319" y="3840756"/>
            <a:ext cx="2289049" cy="888085"/>
            <a:chOff x="1514240" y="4816886"/>
            <a:chExt cx="2289049" cy="888085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DA91D1E4-D060-4016-BDDF-3EF816B9D09F}"/>
                </a:ext>
              </a:extLst>
            </p:cNvPr>
            <p:cNvSpPr txBox="1"/>
            <p:nvPr/>
          </p:nvSpPr>
          <p:spPr>
            <a:xfrm>
              <a:off x="1514240" y="4816886"/>
              <a:ext cx="228904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Apache Hadoop Project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3E6FFA98-DCD8-428D-8A6D-AB112787D0D0}"/>
                </a:ext>
              </a:extLst>
            </p:cNvPr>
            <p:cNvSpPr txBox="1"/>
            <p:nvPr/>
          </p:nvSpPr>
          <p:spPr>
            <a:xfrm>
              <a:off x="1746246" y="5427972"/>
              <a:ext cx="184973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endParaRPr>
            </a:p>
          </p:txBody>
        </p: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6A9E5D8D-9DA1-438C-AC72-051C8EA6A1E7}"/>
              </a:ext>
            </a:extLst>
          </p:cNvPr>
          <p:cNvSpPr txBox="1"/>
          <p:nvPr/>
        </p:nvSpPr>
        <p:spPr>
          <a:xfrm>
            <a:off x="4843319" y="3407755"/>
            <a:ext cx="22890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DBA71"/>
                </a:solidFill>
                <a:latin typeface="Tw Cen MT" panose="020B0602020104020603" pitchFamily="34" charset="0"/>
              </a:rPr>
              <a:t>2006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8B0D7E39-F981-4DA1-8CCF-8253B851C7D9}"/>
              </a:ext>
            </a:extLst>
          </p:cNvPr>
          <p:cNvGrpSpPr/>
          <p:nvPr/>
        </p:nvGrpSpPr>
        <p:grpSpPr>
          <a:xfrm>
            <a:off x="6954888" y="2314926"/>
            <a:ext cx="2289049" cy="548656"/>
            <a:chOff x="1514240" y="4816886"/>
            <a:chExt cx="2289049" cy="548656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93E89E16-7400-4320-ADB4-CF5B31EE1969}"/>
                </a:ext>
              </a:extLst>
            </p:cNvPr>
            <p:cNvSpPr txBox="1"/>
            <p:nvPr/>
          </p:nvSpPr>
          <p:spPr>
            <a:xfrm>
              <a:off x="1514240" y="4816886"/>
              <a:ext cx="22890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Spark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52A6DB75-2F0B-4A8A-818B-33B77B46C59D}"/>
                </a:ext>
              </a:extLst>
            </p:cNvPr>
            <p:cNvSpPr txBox="1"/>
            <p:nvPr/>
          </p:nvSpPr>
          <p:spPr>
            <a:xfrm>
              <a:off x="1733898" y="5088543"/>
              <a:ext cx="184973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endParaRPr>
            </a:p>
          </p:txBody>
        </p: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F7C9B44B-C9B2-4049-83F4-8B1FED480741}"/>
              </a:ext>
            </a:extLst>
          </p:cNvPr>
          <p:cNvSpPr txBox="1"/>
          <p:nvPr/>
        </p:nvSpPr>
        <p:spPr>
          <a:xfrm>
            <a:off x="6983040" y="2637479"/>
            <a:ext cx="22890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7C9A60"/>
                </a:solidFill>
                <a:latin typeface="Tw Cen MT" panose="020B0602020104020603" pitchFamily="34" charset="0"/>
              </a:rPr>
              <a:t>2012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EC9DD43-2BD6-4286-AAE9-3B2E0F624175}"/>
              </a:ext>
            </a:extLst>
          </p:cNvPr>
          <p:cNvGrpSpPr/>
          <p:nvPr/>
        </p:nvGrpSpPr>
        <p:grpSpPr>
          <a:xfrm>
            <a:off x="1031954" y="1454514"/>
            <a:ext cx="1275682" cy="1275682"/>
            <a:chOff x="1031954" y="1454514"/>
            <a:chExt cx="1275682" cy="1275682"/>
          </a:xfrm>
        </p:grpSpPr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CC76929E-F314-44E3-8C4F-8E651387AAA1}"/>
                </a:ext>
              </a:extLst>
            </p:cNvPr>
            <p:cNvGrpSpPr/>
            <p:nvPr/>
          </p:nvGrpSpPr>
          <p:grpSpPr>
            <a:xfrm>
              <a:off x="1031954" y="1454514"/>
              <a:ext cx="1275682" cy="1275682"/>
              <a:chOff x="1140110" y="2486360"/>
              <a:chExt cx="1275682" cy="1275682"/>
            </a:xfrm>
          </p:grpSpPr>
          <p:sp>
            <p:nvSpPr>
              <p:cNvPr id="68" name="Teardrop 67">
                <a:extLst>
                  <a:ext uri="{FF2B5EF4-FFF2-40B4-BE49-F238E27FC236}">
                    <a16:creationId xmlns:a16="http://schemas.microsoft.com/office/drawing/2014/main" id="{73D781D2-591C-4F60-8EDF-E3520597076B}"/>
                  </a:ext>
                </a:extLst>
              </p:cNvPr>
              <p:cNvSpPr/>
              <p:nvPr/>
            </p:nvSpPr>
            <p:spPr>
              <a:xfrm rot="8100000">
                <a:off x="1140110" y="2486360"/>
                <a:ext cx="1275682" cy="1275682"/>
              </a:xfrm>
              <a:prstGeom prst="teardrop">
                <a:avLst>
                  <a:gd name="adj" fmla="val 109962"/>
                </a:avLst>
              </a:prstGeom>
              <a:solidFill>
                <a:srgbClr val="FF60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3933EDC4-30C8-47D1-8F0C-DDCD4B657FE0}"/>
                  </a:ext>
                </a:extLst>
              </p:cNvPr>
              <p:cNvSpPr/>
              <p:nvPr/>
            </p:nvSpPr>
            <p:spPr>
              <a:xfrm>
                <a:off x="1334459" y="2679358"/>
                <a:ext cx="889686" cy="88968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88" name="Graphic 87" descr="Hierarchy">
              <a:extLst>
                <a:ext uri="{FF2B5EF4-FFF2-40B4-BE49-F238E27FC236}">
                  <a16:creationId xmlns:a16="http://schemas.microsoft.com/office/drawing/2014/main" id="{5D8589AB-F1CE-4BCC-8ED0-BF497CACA0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384275" y="1729772"/>
              <a:ext cx="609895" cy="609895"/>
            </a:xfrm>
            <a:prstGeom prst="rect">
              <a:avLst/>
            </a:prstGeom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7C6F0F76-C2C9-42F1-A2B8-27E91166186F}"/>
              </a:ext>
            </a:extLst>
          </p:cNvPr>
          <p:cNvGrpSpPr/>
          <p:nvPr/>
        </p:nvGrpSpPr>
        <p:grpSpPr>
          <a:xfrm>
            <a:off x="3190978" y="3936237"/>
            <a:ext cx="1275682" cy="1275682"/>
            <a:chOff x="3190978" y="3936237"/>
            <a:chExt cx="1275682" cy="1275682"/>
          </a:xfrm>
        </p:grpSpPr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722AAD22-0125-4837-AFDB-50C018D94150}"/>
                </a:ext>
              </a:extLst>
            </p:cNvPr>
            <p:cNvGrpSpPr/>
            <p:nvPr/>
          </p:nvGrpSpPr>
          <p:grpSpPr>
            <a:xfrm rot="10800000">
              <a:off x="3190978" y="3936237"/>
              <a:ext cx="1275682" cy="1275682"/>
              <a:chOff x="3319430" y="2486360"/>
              <a:chExt cx="1275682" cy="1275682"/>
            </a:xfrm>
          </p:grpSpPr>
          <p:sp>
            <p:nvSpPr>
              <p:cNvPr id="72" name="Teardrop 71">
                <a:extLst>
                  <a:ext uri="{FF2B5EF4-FFF2-40B4-BE49-F238E27FC236}">
                    <a16:creationId xmlns:a16="http://schemas.microsoft.com/office/drawing/2014/main" id="{A88C6F57-3EE7-41A2-8618-01284AA75CA1}"/>
                  </a:ext>
                </a:extLst>
              </p:cNvPr>
              <p:cNvSpPr/>
              <p:nvPr/>
            </p:nvSpPr>
            <p:spPr>
              <a:xfrm rot="8100000">
                <a:off x="3319430" y="2486360"/>
                <a:ext cx="1275682" cy="1275682"/>
              </a:xfrm>
              <a:prstGeom prst="teardrop">
                <a:avLst>
                  <a:gd name="adj" fmla="val 109962"/>
                </a:avLst>
              </a:prstGeom>
              <a:solidFill>
                <a:srgbClr val="6CA7C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FA40E353-EF37-4CB9-B8F5-148946742CD1}"/>
                  </a:ext>
                </a:extLst>
              </p:cNvPr>
              <p:cNvSpPr/>
              <p:nvPr/>
            </p:nvSpPr>
            <p:spPr>
              <a:xfrm>
                <a:off x="3513779" y="2679358"/>
                <a:ext cx="889686" cy="88968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90" name="Graphic 89" descr="Social network">
              <a:extLst>
                <a:ext uri="{FF2B5EF4-FFF2-40B4-BE49-F238E27FC236}">
                  <a16:creationId xmlns:a16="http://schemas.microsoft.com/office/drawing/2014/main" id="{8CC67841-9FD4-4729-8D16-0DAF5F745C5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493772" y="4251827"/>
              <a:ext cx="682443" cy="682443"/>
            </a:xfrm>
            <a:prstGeom prst="rect">
              <a:avLst/>
            </a:prstGeom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363DE8F-F6E6-424D-BF9F-E82590E706F1}"/>
              </a:ext>
            </a:extLst>
          </p:cNvPr>
          <p:cNvGrpSpPr/>
          <p:nvPr/>
        </p:nvGrpSpPr>
        <p:grpSpPr>
          <a:xfrm>
            <a:off x="5322015" y="1454514"/>
            <a:ext cx="1275682" cy="1275682"/>
            <a:chOff x="5322015" y="1454514"/>
            <a:chExt cx="1275682" cy="1275682"/>
          </a:xfrm>
        </p:grpSpPr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5B9E1E26-67F5-499C-B930-93BA7EA157F6}"/>
                </a:ext>
              </a:extLst>
            </p:cNvPr>
            <p:cNvGrpSpPr/>
            <p:nvPr/>
          </p:nvGrpSpPr>
          <p:grpSpPr>
            <a:xfrm>
              <a:off x="5322015" y="1454514"/>
              <a:ext cx="1275682" cy="1275682"/>
              <a:chOff x="5430171" y="2486360"/>
              <a:chExt cx="1275682" cy="1275682"/>
            </a:xfrm>
          </p:grpSpPr>
          <p:sp>
            <p:nvSpPr>
              <p:cNvPr id="80" name="Teardrop 79">
                <a:extLst>
                  <a:ext uri="{FF2B5EF4-FFF2-40B4-BE49-F238E27FC236}">
                    <a16:creationId xmlns:a16="http://schemas.microsoft.com/office/drawing/2014/main" id="{99CA0BEB-327C-45F2-B951-77E5AA7DF097}"/>
                  </a:ext>
                </a:extLst>
              </p:cNvPr>
              <p:cNvSpPr/>
              <p:nvPr/>
            </p:nvSpPr>
            <p:spPr>
              <a:xfrm rot="8100000">
                <a:off x="5430171" y="2486360"/>
                <a:ext cx="1275682" cy="1275682"/>
              </a:xfrm>
              <a:prstGeom prst="teardrop">
                <a:avLst>
                  <a:gd name="adj" fmla="val 109962"/>
                </a:avLst>
              </a:prstGeom>
              <a:solidFill>
                <a:srgbClr val="FDBA7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D06A9ACC-559E-41A5-8F15-FC4583D4D8F3}"/>
                  </a:ext>
                </a:extLst>
              </p:cNvPr>
              <p:cNvSpPr/>
              <p:nvPr/>
            </p:nvSpPr>
            <p:spPr>
              <a:xfrm>
                <a:off x="5624520" y="2679358"/>
                <a:ext cx="889686" cy="88968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92" name="Graphic 91" descr="Elephant">
              <a:extLst>
                <a:ext uri="{FF2B5EF4-FFF2-40B4-BE49-F238E27FC236}">
                  <a16:creationId xmlns:a16="http://schemas.microsoft.com/office/drawing/2014/main" id="{FE8BED63-8EE2-442D-A297-CA629564223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614353" y="1740454"/>
              <a:ext cx="715204" cy="715204"/>
            </a:xfrm>
            <a:prstGeom prst="rect">
              <a:avLst/>
            </a:prstGeom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474A6789-85C0-45F1-8551-6D0A3DF116B1}"/>
              </a:ext>
            </a:extLst>
          </p:cNvPr>
          <p:cNvGrpSpPr/>
          <p:nvPr/>
        </p:nvGrpSpPr>
        <p:grpSpPr>
          <a:xfrm>
            <a:off x="7475730" y="3853817"/>
            <a:ext cx="1275682" cy="1275682"/>
            <a:chOff x="7475730" y="3853817"/>
            <a:chExt cx="1275682" cy="1275682"/>
          </a:xfrm>
        </p:grpSpPr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590E74B7-7FE2-487E-83AF-E4F0495CA43D}"/>
                </a:ext>
              </a:extLst>
            </p:cNvPr>
            <p:cNvGrpSpPr/>
            <p:nvPr/>
          </p:nvGrpSpPr>
          <p:grpSpPr>
            <a:xfrm rot="10800000">
              <a:off x="7475730" y="3853817"/>
              <a:ext cx="1275682" cy="1275682"/>
              <a:chOff x="7628074" y="2582196"/>
              <a:chExt cx="1275682" cy="1275682"/>
            </a:xfrm>
          </p:grpSpPr>
          <p:sp>
            <p:nvSpPr>
              <p:cNvPr id="84" name="Teardrop 83">
                <a:extLst>
                  <a:ext uri="{FF2B5EF4-FFF2-40B4-BE49-F238E27FC236}">
                    <a16:creationId xmlns:a16="http://schemas.microsoft.com/office/drawing/2014/main" id="{18801FFB-4FA2-4F70-A04B-DF40F9AF099B}"/>
                  </a:ext>
                </a:extLst>
              </p:cNvPr>
              <p:cNvSpPr/>
              <p:nvPr/>
            </p:nvSpPr>
            <p:spPr>
              <a:xfrm rot="8100000">
                <a:off x="7628074" y="2582196"/>
                <a:ext cx="1275682" cy="1275682"/>
              </a:xfrm>
              <a:prstGeom prst="teardrop">
                <a:avLst>
                  <a:gd name="adj" fmla="val 109962"/>
                </a:avLst>
              </a:prstGeom>
              <a:solidFill>
                <a:srgbClr val="7C9A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A9A02BA0-B3DA-4464-9A97-8CE1267123CC}"/>
                  </a:ext>
                </a:extLst>
              </p:cNvPr>
              <p:cNvSpPr/>
              <p:nvPr/>
            </p:nvSpPr>
            <p:spPr>
              <a:xfrm>
                <a:off x="7835230" y="2747481"/>
                <a:ext cx="889686" cy="88968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94" name="Graphic 93" descr="Fireworks">
              <a:extLst>
                <a:ext uri="{FF2B5EF4-FFF2-40B4-BE49-F238E27FC236}">
                  <a16:creationId xmlns:a16="http://schemas.microsoft.com/office/drawing/2014/main" id="{096EACA2-C48B-4271-8B28-CDD5EFDA627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836917" y="4254249"/>
              <a:ext cx="581294" cy="5812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00248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2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750"/>
                            </p:stCondLst>
                            <p:childTnLst>
                              <p:par>
                                <p:cTn id="4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2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2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2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2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2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/>
      <p:bldP spid="6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2447E955-B1DD-470A-AA52-9DBB27BEB939}"/>
              </a:ext>
            </a:extLst>
          </p:cNvPr>
          <p:cNvGrpSpPr/>
          <p:nvPr/>
        </p:nvGrpSpPr>
        <p:grpSpPr>
          <a:xfrm>
            <a:off x="620806" y="1922931"/>
            <a:ext cx="4034118" cy="3361764"/>
            <a:chOff x="4007223" y="1497106"/>
            <a:chExt cx="4034118" cy="3361764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64C8F92A-0BD4-4E5C-A70B-A714ABE277B8}"/>
                </a:ext>
              </a:extLst>
            </p:cNvPr>
            <p:cNvSpPr/>
            <p:nvPr/>
          </p:nvSpPr>
          <p:spPr>
            <a:xfrm>
              <a:off x="4007223" y="1497106"/>
              <a:ext cx="4034118" cy="3361764"/>
            </a:xfrm>
            <a:prstGeom prst="ellipse">
              <a:avLst/>
            </a:prstGeom>
            <a:noFill/>
            <a:ln w="9525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3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pic>
          <p:nvPicPr>
            <p:cNvPr id="2050" name="Picture 2" descr="See the source image">
              <a:extLst>
                <a:ext uri="{FF2B5EF4-FFF2-40B4-BE49-F238E27FC236}">
                  <a16:creationId xmlns:a16="http://schemas.microsoft.com/office/drawing/2014/main" id="{A1EE61FD-BCC3-4F3A-80F0-CAD36BC9470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21572" y="1624157"/>
              <a:ext cx="2859742" cy="28597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436D796-26AC-48A1-866B-5C85A63AACEC}"/>
              </a:ext>
            </a:extLst>
          </p:cNvPr>
          <p:cNvGrpSpPr/>
          <p:nvPr/>
        </p:nvGrpSpPr>
        <p:grpSpPr>
          <a:xfrm>
            <a:off x="5172636" y="932330"/>
            <a:ext cx="5396752" cy="1192306"/>
            <a:chOff x="5172636" y="932330"/>
            <a:chExt cx="5396752" cy="1192306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7AA34D2-6D47-4C08-A75E-8D0D0CBBB366}"/>
                </a:ext>
              </a:extLst>
            </p:cNvPr>
            <p:cNvSpPr txBox="1"/>
            <p:nvPr/>
          </p:nvSpPr>
          <p:spPr>
            <a:xfrm>
              <a:off x="6759390" y="1166579"/>
              <a:ext cx="380999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 err="1">
                  <a:solidFill>
                    <a:srgbClr val="FF6056"/>
                  </a:solidFill>
                  <a:latin typeface="Tw Cen MT" panose="020B0602020104020603" pitchFamily="34" charset="0"/>
                </a:rPr>
                <a:t>DataFrames</a:t>
              </a:r>
              <a:r>
                <a:rPr lang="en-US" sz="2800" b="1" dirty="0">
                  <a:solidFill>
                    <a:srgbClr val="FF6056"/>
                  </a:solidFill>
                  <a:latin typeface="Tw Cen MT" panose="020B0602020104020603" pitchFamily="34" charset="0"/>
                </a:rPr>
                <a:t> API / SQL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83AB274C-E7D1-462B-9EA0-284E4888CD4B}"/>
                </a:ext>
              </a:extLst>
            </p:cNvPr>
            <p:cNvSpPr/>
            <p:nvPr/>
          </p:nvSpPr>
          <p:spPr>
            <a:xfrm>
              <a:off x="5172636" y="932330"/>
              <a:ext cx="1299882" cy="1192306"/>
            </a:xfrm>
            <a:prstGeom prst="ellipse">
              <a:avLst/>
            </a:prstGeom>
            <a:solidFill>
              <a:srgbClr val="FF60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</p:grpSp>
      <p:pic>
        <p:nvPicPr>
          <p:cNvPr id="12" name="Graphic 11" descr="Table">
            <a:extLst>
              <a:ext uri="{FF2B5EF4-FFF2-40B4-BE49-F238E27FC236}">
                <a16:creationId xmlns:a16="http://schemas.microsoft.com/office/drawing/2014/main" id="{EB67EFF7-7442-446F-9CC6-555D536947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65377" y="1071283"/>
            <a:ext cx="914400" cy="914400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AED5265C-8877-4C88-B66D-F810651465E6}"/>
              </a:ext>
            </a:extLst>
          </p:cNvPr>
          <p:cNvGrpSpPr/>
          <p:nvPr/>
        </p:nvGrpSpPr>
        <p:grpSpPr>
          <a:xfrm>
            <a:off x="5822577" y="2271592"/>
            <a:ext cx="4616822" cy="1192306"/>
            <a:chOff x="6062383" y="2358036"/>
            <a:chExt cx="4616822" cy="1192306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0A7FD9E0-ADF8-449A-A886-9536E115CE12}"/>
                </a:ext>
              </a:extLst>
            </p:cNvPr>
            <p:cNvGrpSpPr/>
            <p:nvPr/>
          </p:nvGrpSpPr>
          <p:grpSpPr>
            <a:xfrm>
              <a:off x="6062383" y="2358036"/>
              <a:ext cx="1299882" cy="1192306"/>
              <a:chOff x="6062383" y="2358036"/>
              <a:chExt cx="1299882" cy="1192306"/>
            </a:xfrm>
          </p:grpSpPr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9A433FBF-20D3-47AD-ACA0-C18775CC00E5}"/>
                  </a:ext>
                </a:extLst>
              </p:cNvPr>
              <p:cNvSpPr/>
              <p:nvPr/>
            </p:nvSpPr>
            <p:spPr>
              <a:xfrm>
                <a:off x="6062383" y="2358036"/>
                <a:ext cx="1299882" cy="1192306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ZA"/>
              </a:p>
            </p:txBody>
          </p:sp>
          <p:pic>
            <p:nvPicPr>
              <p:cNvPr id="18" name="Graphic 17" descr="Chevron arrows">
                <a:extLst>
                  <a:ext uri="{FF2B5EF4-FFF2-40B4-BE49-F238E27FC236}">
                    <a16:creationId xmlns:a16="http://schemas.microsoft.com/office/drawing/2014/main" id="{DAB5ECFA-9970-4D91-9CF6-621DED6574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6255124" y="2514465"/>
                <a:ext cx="914400" cy="914400"/>
              </a:xfrm>
              <a:prstGeom prst="rect">
                <a:avLst/>
              </a:prstGeom>
            </p:spPr>
          </p:pic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CD84FAF-0E86-4E23-8F04-40C950527D7E}"/>
                </a:ext>
              </a:extLst>
            </p:cNvPr>
            <p:cNvSpPr txBox="1"/>
            <p:nvPr/>
          </p:nvSpPr>
          <p:spPr>
            <a:xfrm>
              <a:off x="7604312" y="2692579"/>
              <a:ext cx="307489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solidFill>
                    <a:schemeClr val="accent1"/>
                  </a:solidFill>
                  <a:latin typeface="Tw Cen MT" panose="020B0602020104020603" pitchFamily="34" charset="0"/>
                </a:rPr>
                <a:t>Streaming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22CFD48-FE65-462E-B282-3240C489537E}"/>
              </a:ext>
            </a:extLst>
          </p:cNvPr>
          <p:cNvGrpSpPr/>
          <p:nvPr/>
        </p:nvGrpSpPr>
        <p:grpSpPr>
          <a:xfrm>
            <a:off x="6615206" y="3610852"/>
            <a:ext cx="4704229" cy="1192306"/>
            <a:chOff x="6304430" y="3818965"/>
            <a:chExt cx="4704229" cy="1192306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DAE4194D-855F-4FF5-8513-F9587CD2CE81}"/>
                </a:ext>
              </a:extLst>
            </p:cNvPr>
            <p:cNvGrpSpPr/>
            <p:nvPr/>
          </p:nvGrpSpPr>
          <p:grpSpPr>
            <a:xfrm>
              <a:off x="6304430" y="3818965"/>
              <a:ext cx="1299882" cy="1192306"/>
              <a:chOff x="6304430" y="3818965"/>
              <a:chExt cx="1299882" cy="1192306"/>
            </a:xfrm>
          </p:grpSpPr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94F5E2E0-0C41-46F8-8AA5-8DB0771FD897}"/>
                  </a:ext>
                </a:extLst>
              </p:cNvPr>
              <p:cNvSpPr/>
              <p:nvPr/>
            </p:nvSpPr>
            <p:spPr>
              <a:xfrm>
                <a:off x="6304430" y="3818965"/>
                <a:ext cx="1299882" cy="1192306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ZA">
                  <a:solidFill>
                    <a:schemeClr val="accent6"/>
                  </a:solidFill>
                </a:endParaRPr>
              </a:p>
            </p:txBody>
          </p:sp>
          <p:pic>
            <p:nvPicPr>
              <p:cNvPr id="16" name="Graphic 15" descr="Cycle with people">
                <a:extLst>
                  <a:ext uri="{FF2B5EF4-FFF2-40B4-BE49-F238E27FC236}">
                    <a16:creationId xmlns:a16="http://schemas.microsoft.com/office/drawing/2014/main" id="{1493A6A0-5265-428F-8D09-CE44BDCB50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6472518" y="3903676"/>
                <a:ext cx="914400" cy="914400"/>
              </a:xfrm>
              <a:prstGeom prst="rect">
                <a:avLst/>
              </a:prstGeom>
            </p:spPr>
          </p:pic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D501933-2C58-4AE7-AC58-E614AFAFFDB5}"/>
                </a:ext>
              </a:extLst>
            </p:cNvPr>
            <p:cNvSpPr txBox="1"/>
            <p:nvPr/>
          </p:nvSpPr>
          <p:spPr>
            <a:xfrm>
              <a:off x="7933766" y="4153508"/>
              <a:ext cx="307489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solidFill>
                    <a:schemeClr val="accent6"/>
                  </a:solidFill>
                  <a:latin typeface="Tw Cen MT" panose="020B0602020104020603" pitchFamily="34" charset="0"/>
                </a:rPr>
                <a:t>Graph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C945FA3-557D-40FB-8A5C-F84C28C42FBC}"/>
              </a:ext>
            </a:extLst>
          </p:cNvPr>
          <p:cNvGrpSpPr/>
          <p:nvPr/>
        </p:nvGrpSpPr>
        <p:grpSpPr>
          <a:xfrm>
            <a:off x="7240494" y="4994937"/>
            <a:ext cx="4656044" cy="1192307"/>
            <a:chOff x="5303745" y="4939553"/>
            <a:chExt cx="4656044" cy="1192306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9B40932A-357D-4454-995C-F69A600238FF}"/>
                </a:ext>
              </a:extLst>
            </p:cNvPr>
            <p:cNvGrpSpPr/>
            <p:nvPr/>
          </p:nvGrpSpPr>
          <p:grpSpPr>
            <a:xfrm>
              <a:off x="5303745" y="4939553"/>
              <a:ext cx="1299882" cy="1192306"/>
              <a:chOff x="5303745" y="4939553"/>
              <a:chExt cx="1299882" cy="1192306"/>
            </a:xfrm>
          </p:grpSpPr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FAE162D3-4ECF-4A7C-96BE-DC27D9AEA9E4}"/>
                  </a:ext>
                </a:extLst>
              </p:cNvPr>
              <p:cNvSpPr/>
              <p:nvPr/>
            </p:nvSpPr>
            <p:spPr>
              <a:xfrm>
                <a:off x="5303745" y="4939553"/>
                <a:ext cx="1299882" cy="1192306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ZA"/>
              </a:p>
            </p:txBody>
          </p:sp>
          <p:pic>
            <p:nvPicPr>
              <p:cNvPr id="14" name="Graphic 13" descr="Brain">
                <a:extLst>
                  <a:ext uri="{FF2B5EF4-FFF2-40B4-BE49-F238E27FC236}">
                    <a16:creationId xmlns:a16="http://schemas.microsoft.com/office/drawing/2014/main" id="{82AB6F8C-621F-4CCC-A1A8-96098B74A5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5496486" y="5100831"/>
                <a:ext cx="914400" cy="914400"/>
              </a:xfrm>
              <a:prstGeom prst="rect">
                <a:avLst/>
              </a:prstGeom>
            </p:spPr>
          </p:pic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F433F86-E085-4BC0-8E56-4455F0A2F2BC}"/>
                </a:ext>
              </a:extLst>
            </p:cNvPr>
            <p:cNvSpPr txBox="1"/>
            <p:nvPr/>
          </p:nvSpPr>
          <p:spPr>
            <a:xfrm>
              <a:off x="6884896" y="5296421"/>
              <a:ext cx="307489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solidFill>
                    <a:srgbClr val="7030A0"/>
                  </a:solidFill>
                  <a:latin typeface="Tw Cen MT" panose="020B0602020104020603" pitchFamily="34" charset="0"/>
                </a:rPr>
                <a:t>Machine Learning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26807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B14B8AB1-1364-43B4-BBCF-0FA8F7D05CFE}"/>
              </a:ext>
            </a:extLst>
          </p:cNvPr>
          <p:cNvSpPr txBox="1">
            <a:spLocks/>
          </p:cNvSpPr>
          <p:nvPr/>
        </p:nvSpPr>
        <p:spPr>
          <a:xfrm>
            <a:off x="8465980" y="6578814"/>
            <a:ext cx="3188012" cy="3360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ZA" sz="1800" dirty="0">
                <a:solidFill>
                  <a:schemeClr val="bg1">
                    <a:lumMod val="50000"/>
                  </a:schemeClr>
                </a:solidFill>
                <a:latin typeface="Tw Cen MT" panose="020B0602020104020603" pitchFamily="34" charset="0"/>
                <a:ea typeface="+mn-ea"/>
                <a:cs typeface="+mn-cs"/>
              </a:rPr>
              <a:t>History of Azure Databricks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4FC17A1-A4E9-472B-BD9B-E1ACC056F5F7}"/>
              </a:ext>
            </a:extLst>
          </p:cNvPr>
          <p:cNvGrpSpPr/>
          <p:nvPr/>
        </p:nvGrpSpPr>
        <p:grpSpPr>
          <a:xfrm>
            <a:off x="11184127" y="6684424"/>
            <a:ext cx="939807" cy="124806"/>
            <a:chOff x="4679586" y="878988"/>
            <a:chExt cx="1434489" cy="190500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E6F6F162-F525-4CDA-A5C8-E8FE64D784BF}"/>
                </a:ext>
              </a:extLst>
            </p:cNvPr>
            <p:cNvSpPr/>
            <p:nvPr/>
          </p:nvSpPr>
          <p:spPr>
            <a:xfrm>
              <a:off x="4679586" y="878988"/>
              <a:ext cx="190500" cy="190500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0943B7A-774E-4396-8221-40AEBCC27C2C}"/>
                </a:ext>
              </a:extLst>
            </p:cNvPr>
            <p:cNvSpPr/>
            <p:nvPr/>
          </p:nvSpPr>
          <p:spPr>
            <a:xfrm>
              <a:off x="4990736" y="878988"/>
              <a:ext cx="190500" cy="190500"/>
            </a:xfrm>
            <a:prstGeom prst="ellipse">
              <a:avLst/>
            </a:prstGeom>
            <a:solidFill>
              <a:srgbClr val="EE95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0FA9B017-FA47-459F-A965-354BFE39738B}"/>
                </a:ext>
              </a:extLst>
            </p:cNvPr>
            <p:cNvSpPr/>
            <p:nvPr/>
          </p:nvSpPr>
          <p:spPr>
            <a:xfrm>
              <a:off x="5301522" y="878988"/>
              <a:ext cx="190500" cy="190500"/>
            </a:xfrm>
            <a:prstGeom prst="ellipse">
              <a:avLst/>
            </a:prstGeom>
            <a:solidFill>
              <a:srgbClr val="EF30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04FF5F4-C46B-44C5-8D4F-1A876B0D88FF}"/>
                </a:ext>
              </a:extLst>
            </p:cNvPr>
            <p:cNvSpPr/>
            <p:nvPr/>
          </p:nvSpPr>
          <p:spPr>
            <a:xfrm>
              <a:off x="5612308" y="878988"/>
              <a:ext cx="190500" cy="190500"/>
            </a:xfrm>
            <a:prstGeom prst="ellipse">
              <a:avLst/>
            </a:prstGeom>
            <a:solidFill>
              <a:srgbClr val="1C7C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858903CE-3263-4C87-BC9D-C3E66592AC99}"/>
                </a:ext>
              </a:extLst>
            </p:cNvPr>
            <p:cNvSpPr/>
            <p:nvPr/>
          </p:nvSpPr>
          <p:spPr>
            <a:xfrm>
              <a:off x="5923575" y="878988"/>
              <a:ext cx="190500" cy="19050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52FA4E1-D217-4CB1-A80D-9679FFDE49EB}"/>
              </a:ext>
            </a:extLst>
          </p:cNvPr>
          <p:cNvCxnSpPr/>
          <p:nvPr/>
        </p:nvCxnSpPr>
        <p:spPr>
          <a:xfrm>
            <a:off x="8161272" y="3321853"/>
            <a:ext cx="1966913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CBBF3237-A7E0-48F0-BF43-E8F0ADE1200A}"/>
              </a:ext>
            </a:extLst>
          </p:cNvPr>
          <p:cNvCxnSpPr/>
          <p:nvPr/>
        </p:nvCxnSpPr>
        <p:spPr>
          <a:xfrm>
            <a:off x="1780750" y="3321853"/>
            <a:ext cx="1966913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75124D0-7184-4421-8195-AD37A946AE44}"/>
              </a:ext>
            </a:extLst>
          </p:cNvPr>
          <p:cNvGrpSpPr/>
          <p:nvPr/>
        </p:nvGrpSpPr>
        <p:grpSpPr>
          <a:xfrm>
            <a:off x="1569656" y="3216306"/>
            <a:ext cx="211094" cy="211094"/>
            <a:chOff x="1677812" y="4248152"/>
            <a:chExt cx="211094" cy="211094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4F425151-9015-47A1-B6AF-A2E685218B03}"/>
                </a:ext>
              </a:extLst>
            </p:cNvPr>
            <p:cNvSpPr/>
            <p:nvPr/>
          </p:nvSpPr>
          <p:spPr>
            <a:xfrm>
              <a:off x="1677812" y="4248152"/>
              <a:ext cx="211094" cy="21109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FDCB303E-3ABC-4A17-980C-0487DE4B21EC}"/>
                </a:ext>
              </a:extLst>
            </p:cNvPr>
            <p:cNvSpPr/>
            <p:nvPr/>
          </p:nvSpPr>
          <p:spPr>
            <a:xfrm>
              <a:off x="1708100" y="4278440"/>
              <a:ext cx="150518" cy="150518"/>
            </a:xfrm>
            <a:prstGeom prst="ellipse">
              <a:avLst/>
            </a:prstGeom>
            <a:solidFill>
              <a:srgbClr val="FF60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C90E93B-38AE-4B2F-8070-697158B57D42}"/>
              </a:ext>
            </a:extLst>
          </p:cNvPr>
          <p:cNvCxnSpPr/>
          <p:nvPr/>
        </p:nvCxnSpPr>
        <p:spPr>
          <a:xfrm>
            <a:off x="3928469" y="3321853"/>
            <a:ext cx="1966913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FA58E24-2DE5-439E-BF3B-0EEBD0ABA049}"/>
              </a:ext>
            </a:extLst>
          </p:cNvPr>
          <p:cNvGrpSpPr/>
          <p:nvPr/>
        </p:nvGrpSpPr>
        <p:grpSpPr>
          <a:xfrm>
            <a:off x="3747663" y="3216306"/>
            <a:ext cx="211094" cy="211094"/>
            <a:chOff x="3855819" y="4248152"/>
            <a:chExt cx="211094" cy="211094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1270EC01-DACF-4728-BAC6-CF9C06BACECB}"/>
                </a:ext>
              </a:extLst>
            </p:cNvPr>
            <p:cNvSpPr/>
            <p:nvPr/>
          </p:nvSpPr>
          <p:spPr>
            <a:xfrm>
              <a:off x="3855819" y="4248152"/>
              <a:ext cx="211094" cy="21109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BA0D29C2-BDBC-46EF-80DB-A0D9F28E1344}"/>
                </a:ext>
              </a:extLst>
            </p:cNvPr>
            <p:cNvSpPr/>
            <p:nvPr/>
          </p:nvSpPr>
          <p:spPr>
            <a:xfrm>
              <a:off x="3886107" y="4278440"/>
              <a:ext cx="150518" cy="150518"/>
            </a:xfrm>
            <a:prstGeom prst="ellipse">
              <a:avLst/>
            </a:prstGeom>
            <a:solidFill>
              <a:srgbClr val="6CA7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FC7209A-EF6A-4E6B-8FBB-3AF013C80DFF}"/>
              </a:ext>
            </a:extLst>
          </p:cNvPr>
          <p:cNvCxnSpPr/>
          <p:nvPr/>
        </p:nvCxnSpPr>
        <p:spPr>
          <a:xfrm>
            <a:off x="6045900" y="3321853"/>
            <a:ext cx="1966913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D3A0BAF3-5BCE-4152-9810-565063C1C3ED}"/>
              </a:ext>
            </a:extLst>
          </p:cNvPr>
          <p:cNvGrpSpPr/>
          <p:nvPr/>
        </p:nvGrpSpPr>
        <p:grpSpPr>
          <a:xfrm>
            <a:off x="5865094" y="3216306"/>
            <a:ext cx="211094" cy="211094"/>
            <a:chOff x="5973250" y="4248152"/>
            <a:chExt cx="211094" cy="211094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62644435-4BFD-4F8D-BEEB-222F00AD143F}"/>
                </a:ext>
              </a:extLst>
            </p:cNvPr>
            <p:cNvSpPr/>
            <p:nvPr/>
          </p:nvSpPr>
          <p:spPr>
            <a:xfrm>
              <a:off x="5973250" y="4248152"/>
              <a:ext cx="211094" cy="21109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C3E56EF0-0438-4D09-9773-34493625997C}"/>
                </a:ext>
              </a:extLst>
            </p:cNvPr>
            <p:cNvSpPr/>
            <p:nvPr/>
          </p:nvSpPr>
          <p:spPr>
            <a:xfrm>
              <a:off x="6003538" y="4278440"/>
              <a:ext cx="150518" cy="150518"/>
            </a:xfrm>
            <a:prstGeom prst="ellipse">
              <a:avLst/>
            </a:prstGeom>
            <a:solidFill>
              <a:srgbClr val="FDBA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AAE00113-35A4-4E5D-9533-1F4192CFD8D8}"/>
              </a:ext>
            </a:extLst>
          </p:cNvPr>
          <p:cNvGrpSpPr/>
          <p:nvPr/>
        </p:nvGrpSpPr>
        <p:grpSpPr>
          <a:xfrm>
            <a:off x="8010101" y="3216306"/>
            <a:ext cx="211094" cy="211094"/>
            <a:chOff x="8118257" y="4248152"/>
            <a:chExt cx="211094" cy="211094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9B32BBAB-B0B7-4DAB-976D-9C16783B3277}"/>
                </a:ext>
              </a:extLst>
            </p:cNvPr>
            <p:cNvSpPr/>
            <p:nvPr/>
          </p:nvSpPr>
          <p:spPr>
            <a:xfrm>
              <a:off x="8118257" y="4248152"/>
              <a:ext cx="211094" cy="21109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E1FB5495-807B-4458-9E79-4F676F34A6AC}"/>
                </a:ext>
              </a:extLst>
            </p:cNvPr>
            <p:cNvSpPr/>
            <p:nvPr/>
          </p:nvSpPr>
          <p:spPr>
            <a:xfrm>
              <a:off x="8148545" y="4278440"/>
              <a:ext cx="150518" cy="150518"/>
            </a:xfrm>
            <a:prstGeom prst="ellipse">
              <a:avLst/>
            </a:prstGeom>
            <a:solidFill>
              <a:srgbClr val="7C9A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F6D2C35A-11F6-42A9-9D14-0B2D9CBAEF12}"/>
              </a:ext>
            </a:extLst>
          </p:cNvPr>
          <p:cNvGrpSpPr/>
          <p:nvPr/>
        </p:nvGrpSpPr>
        <p:grpSpPr>
          <a:xfrm>
            <a:off x="10125473" y="3216306"/>
            <a:ext cx="211094" cy="211094"/>
            <a:chOff x="10233629" y="4248152"/>
            <a:chExt cx="211094" cy="211094"/>
          </a:xfrm>
        </p:grpSpPr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CD613452-E11A-4B09-9490-725A83B013F9}"/>
                </a:ext>
              </a:extLst>
            </p:cNvPr>
            <p:cNvSpPr/>
            <p:nvPr/>
          </p:nvSpPr>
          <p:spPr>
            <a:xfrm>
              <a:off x="10233629" y="4248152"/>
              <a:ext cx="211094" cy="21109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CB830C18-D034-4C9E-B106-1BE583D40CEB}"/>
                </a:ext>
              </a:extLst>
            </p:cNvPr>
            <p:cNvSpPr/>
            <p:nvPr/>
          </p:nvSpPr>
          <p:spPr>
            <a:xfrm>
              <a:off x="10263917" y="4278440"/>
              <a:ext cx="150518" cy="150518"/>
            </a:xfrm>
            <a:prstGeom prst="ellipse">
              <a:avLst/>
            </a:prstGeom>
            <a:solidFill>
              <a:srgbClr val="FF60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CD36D84A-C700-499F-9228-A052CC4F1579}"/>
              </a:ext>
            </a:extLst>
          </p:cNvPr>
          <p:cNvGrpSpPr/>
          <p:nvPr/>
        </p:nvGrpSpPr>
        <p:grpSpPr>
          <a:xfrm>
            <a:off x="525270" y="3840756"/>
            <a:ext cx="2289049" cy="871821"/>
            <a:chOff x="1514240" y="4816886"/>
            <a:chExt cx="2289049" cy="871821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1D90C35C-B4A1-48AE-912B-E3EAAFB0E830}"/>
                </a:ext>
              </a:extLst>
            </p:cNvPr>
            <p:cNvSpPr txBox="1"/>
            <p:nvPr/>
          </p:nvSpPr>
          <p:spPr>
            <a:xfrm>
              <a:off x="1514240" y="4816886"/>
              <a:ext cx="228904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Google File System (GFS)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98F8B181-97C3-4DB9-8150-20837147B7AB}"/>
                </a:ext>
              </a:extLst>
            </p:cNvPr>
            <p:cNvSpPr txBox="1"/>
            <p:nvPr/>
          </p:nvSpPr>
          <p:spPr>
            <a:xfrm>
              <a:off x="1725323" y="5411708"/>
              <a:ext cx="184973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Predecessor to HDFS</a:t>
              </a:r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A27CB8E6-9271-437E-A045-5DCCA75C354A}"/>
              </a:ext>
            </a:extLst>
          </p:cNvPr>
          <p:cNvSpPr txBox="1"/>
          <p:nvPr/>
        </p:nvSpPr>
        <p:spPr>
          <a:xfrm>
            <a:off x="525270" y="3407755"/>
            <a:ext cx="22890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6056"/>
                </a:solidFill>
                <a:latin typeface="Tw Cen MT" panose="020B0602020104020603" pitchFamily="34" charset="0"/>
              </a:rPr>
              <a:t>2003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C5DFD868-815C-4229-8385-D9D35E8537D7}"/>
              </a:ext>
            </a:extLst>
          </p:cNvPr>
          <p:cNvGrpSpPr/>
          <p:nvPr/>
        </p:nvGrpSpPr>
        <p:grpSpPr>
          <a:xfrm>
            <a:off x="2621478" y="2323779"/>
            <a:ext cx="2289049" cy="548656"/>
            <a:chOff x="1514240" y="4816886"/>
            <a:chExt cx="2289049" cy="548656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1D7EFF0B-9E52-443E-B089-517D9B90B69B}"/>
                </a:ext>
              </a:extLst>
            </p:cNvPr>
            <p:cNvSpPr txBox="1"/>
            <p:nvPr/>
          </p:nvSpPr>
          <p:spPr>
            <a:xfrm>
              <a:off x="1514240" y="4816886"/>
              <a:ext cx="22890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MapReduce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FB989D38-7E7F-4BA3-B58F-33CF64CF6EA0}"/>
                </a:ext>
              </a:extLst>
            </p:cNvPr>
            <p:cNvSpPr txBox="1"/>
            <p:nvPr/>
          </p:nvSpPr>
          <p:spPr>
            <a:xfrm>
              <a:off x="1733898" y="5088543"/>
              <a:ext cx="184973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endParaRPr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3DD827CD-A493-45CD-9AA2-6C19791517FB}"/>
              </a:ext>
            </a:extLst>
          </p:cNvPr>
          <p:cNvSpPr txBox="1"/>
          <p:nvPr/>
        </p:nvSpPr>
        <p:spPr>
          <a:xfrm>
            <a:off x="2670301" y="2655233"/>
            <a:ext cx="22890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6CA7CA"/>
                </a:solidFill>
                <a:latin typeface="Tw Cen MT" panose="020B0602020104020603" pitchFamily="34" charset="0"/>
              </a:rPr>
              <a:t>2004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1AF6B5D6-98AD-4A5A-85B9-7EE68BD2DCCB}"/>
              </a:ext>
            </a:extLst>
          </p:cNvPr>
          <p:cNvGrpSpPr/>
          <p:nvPr/>
        </p:nvGrpSpPr>
        <p:grpSpPr>
          <a:xfrm>
            <a:off x="4843319" y="3840756"/>
            <a:ext cx="2289049" cy="888085"/>
            <a:chOff x="1514240" y="4816886"/>
            <a:chExt cx="2289049" cy="888085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DA91D1E4-D060-4016-BDDF-3EF816B9D09F}"/>
                </a:ext>
              </a:extLst>
            </p:cNvPr>
            <p:cNvSpPr txBox="1"/>
            <p:nvPr/>
          </p:nvSpPr>
          <p:spPr>
            <a:xfrm>
              <a:off x="1514240" y="4816886"/>
              <a:ext cx="228904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Apache Hadoop Project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3E6FFA98-DCD8-428D-8A6D-AB112787D0D0}"/>
                </a:ext>
              </a:extLst>
            </p:cNvPr>
            <p:cNvSpPr txBox="1"/>
            <p:nvPr/>
          </p:nvSpPr>
          <p:spPr>
            <a:xfrm>
              <a:off x="1746246" y="5427972"/>
              <a:ext cx="184973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endParaRPr>
            </a:p>
          </p:txBody>
        </p: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6A9E5D8D-9DA1-438C-AC72-051C8EA6A1E7}"/>
              </a:ext>
            </a:extLst>
          </p:cNvPr>
          <p:cNvSpPr txBox="1"/>
          <p:nvPr/>
        </p:nvSpPr>
        <p:spPr>
          <a:xfrm>
            <a:off x="4843319" y="3407755"/>
            <a:ext cx="22890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DBA71"/>
                </a:solidFill>
                <a:latin typeface="Tw Cen MT" panose="020B0602020104020603" pitchFamily="34" charset="0"/>
              </a:rPr>
              <a:t>2006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8B0D7E39-F981-4DA1-8CCF-8253B851C7D9}"/>
              </a:ext>
            </a:extLst>
          </p:cNvPr>
          <p:cNvGrpSpPr/>
          <p:nvPr/>
        </p:nvGrpSpPr>
        <p:grpSpPr>
          <a:xfrm>
            <a:off x="6954888" y="2314926"/>
            <a:ext cx="2289049" cy="548656"/>
            <a:chOff x="1514240" y="4816886"/>
            <a:chExt cx="2289049" cy="548656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93E89E16-7400-4320-ADB4-CF5B31EE1969}"/>
                </a:ext>
              </a:extLst>
            </p:cNvPr>
            <p:cNvSpPr txBox="1"/>
            <p:nvPr/>
          </p:nvSpPr>
          <p:spPr>
            <a:xfrm>
              <a:off x="1514240" y="4816886"/>
              <a:ext cx="22890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Spark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52A6DB75-2F0B-4A8A-818B-33B77B46C59D}"/>
                </a:ext>
              </a:extLst>
            </p:cNvPr>
            <p:cNvSpPr txBox="1"/>
            <p:nvPr/>
          </p:nvSpPr>
          <p:spPr>
            <a:xfrm>
              <a:off x="1733898" y="5088543"/>
              <a:ext cx="184973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endParaRPr>
            </a:p>
          </p:txBody>
        </p: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F7C9B44B-C9B2-4049-83F4-8B1FED480741}"/>
              </a:ext>
            </a:extLst>
          </p:cNvPr>
          <p:cNvSpPr txBox="1"/>
          <p:nvPr/>
        </p:nvSpPr>
        <p:spPr>
          <a:xfrm>
            <a:off x="6983040" y="2637479"/>
            <a:ext cx="22890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7C9A60"/>
                </a:solidFill>
                <a:latin typeface="Tw Cen MT" panose="020B0602020104020603" pitchFamily="34" charset="0"/>
              </a:rPr>
              <a:t>2012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78C6C316-0F29-4283-88E8-863CF0EE3AE7}"/>
              </a:ext>
            </a:extLst>
          </p:cNvPr>
          <p:cNvGrpSpPr/>
          <p:nvPr/>
        </p:nvGrpSpPr>
        <p:grpSpPr>
          <a:xfrm>
            <a:off x="9098928" y="3840756"/>
            <a:ext cx="2289049" cy="548656"/>
            <a:chOff x="1514240" y="4816886"/>
            <a:chExt cx="2289049" cy="548656"/>
          </a:xfrm>
        </p:grpSpPr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2E7F6418-833F-4938-A5C6-07C9DA3A3DFF}"/>
                </a:ext>
              </a:extLst>
            </p:cNvPr>
            <p:cNvSpPr txBox="1"/>
            <p:nvPr/>
          </p:nvSpPr>
          <p:spPr>
            <a:xfrm>
              <a:off x="1514240" y="4816886"/>
              <a:ext cx="22890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Databricks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FB8A548E-F6BE-4400-92F5-33DD01F3BA9C}"/>
                </a:ext>
              </a:extLst>
            </p:cNvPr>
            <p:cNvSpPr txBox="1"/>
            <p:nvPr/>
          </p:nvSpPr>
          <p:spPr>
            <a:xfrm>
              <a:off x="1733898" y="5088543"/>
              <a:ext cx="184973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endParaRPr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4C855399-F623-44A7-8584-FC3FCF911D29}"/>
              </a:ext>
            </a:extLst>
          </p:cNvPr>
          <p:cNvSpPr txBox="1"/>
          <p:nvPr/>
        </p:nvSpPr>
        <p:spPr>
          <a:xfrm>
            <a:off x="9098928" y="3407755"/>
            <a:ext cx="22890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6056"/>
                </a:solidFill>
                <a:latin typeface="Tw Cen MT" panose="020B0602020104020603" pitchFamily="34" charset="0"/>
              </a:rPr>
              <a:t>2013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EC9DD43-2BD6-4286-AAE9-3B2E0F624175}"/>
              </a:ext>
            </a:extLst>
          </p:cNvPr>
          <p:cNvGrpSpPr/>
          <p:nvPr/>
        </p:nvGrpSpPr>
        <p:grpSpPr>
          <a:xfrm>
            <a:off x="1031954" y="1454514"/>
            <a:ext cx="1275682" cy="1275682"/>
            <a:chOff x="1031954" y="1454514"/>
            <a:chExt cx="1275682" cy="1275682"/>
          </a:xfrm>
        </p:grpSpPr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CC76929E-F314-44E3-8C4F-8E651387AAA1}"/>
                </a:ext>
              </a:extLst>
            </p:cNvPr>
            <p:cNvGrpSpPr/>
            <p:nvPr/>
          </p:nvGrpSpPr>
          <p:grpSpPr>
            <a:xfrm>
              <a:off x="1031954" y="1454514"/>
              <a:ext cx="1275682" cy="1275682"/>
              <a:chOff x="1140110" y="2486360"/>
              <a:chExt cx="1275682" cy="1275682"/>
            </a:xfrm>
          </p:grpSpPr>
          <p:sp>
            <p:nvSpPr>
              <p:cNvPr id="68" name="Teardrop 67">
                <a:extLst>
                  <a:ext uri="{FF2B5EF4-FFF2-40B4-BE49-F238E27FC236}">
                    <a16:creationId xmlns:a16="http://schemas.microsoft.com/office/drawing/2014/main" id="{73D781D2-591C-4F60-8EDF-E3520597076B}"/>
                  </a:ext>
                </a:extLst>
              </p:cNvPr>
              <p:cNvSpPr/>
              <p:nvPr/>
            </p:nvSpPr>
            <p:spPr>
              <a:xfrm rot="8100000">
                <a:off x="1140110" y="2486360"/>
                <a:ext cx="1275682" cy="1275682"/>
              </a:xfrm>
              <a:prstGeom prst="teardrop">
                <a:avLst>
                  <a:gd name="adj" fmla="val 109962"/>
                </a:avLst>
              </a:prstGeom>
              <a:solidFill>
                <a:srgbClr val="FF60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3933EDC4-30C8-47D1-8F0C-DDCD4B657FE0}"/>
                  </a:ext>
                </a:extLst>
              </p:cNvPr>
              <p:cNvSpPr/>
              <p:nvPr/>
            </p:nvSpPr>
            <p:spPr>
              <a:xfrm>
                <a:off x="1334459" y="2679358"/>
                <a:ext cx="889686" cy="88968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88" name="Graphic 87" descr="Hierarchy">
              <a:extLst>
                <a:ext uri="{FF2B5EF4-FFF2-40B4-BE49-F238E27FC236}">
                  <a16:creationId xmlns:a16="http://schemas.microsoft.com/office/drawing/2014/main" id="{5D8589AB-F1CE-4BCC-8ED0-BF497CACA0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384275" y="1729772"/>
              <a:ext cx="609895" cy="609895"/>
            </a:xfrm>
            <a:prstGeom prst="rect">
              <a:avLst/>
            </a:prstGeom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7C6F0F76-C2C9-42F1-A2B8-27E91166186F}"/>
              </a:ext>
            </a:extLst>
          </p:cNvPr>
          <p:cNvGrpSpPr/>
          <p:nvPr/>
        </p:nvGrpSpPr>
        <p:grpSpPr>
          <a:xfrm>
            <a:off x="3190978" y="3936237"/>
            <a:ext cx="1275682" cy="1275682"/>
            <a:chOff x="3190978" y="3936237"/>
            <a:chExt cx="1275682" cy="1275682"/>
          </a:xfrm>
        </p:grpSpPr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722AAD22-0125-4837-AFDB-50C018D94150}"/>
                </a:ext>
              </a:extLst>
            </p:cNvPr>
            <p:cNvGrpSpPr/>
            <p:nvPr/>
          </p:nvGrpSpPr>
          <p:grpSpPr>
            <a:xfrm rot="10800000">
              <a:off x="3190978" y="3936237"/>
              <a:ext cx="1275682" cy="1275682"/>
              <a:chOff x="3319430" y="2486360"/>
              <a:chExt cx="1275682" cy="1275682"/>
            </a:xfrm>
          </p:grpSpPr>
          <p:sp>
            <p:nvSpPr>
              <p:cNvPr id="72" name="Teardrop 71">
                <a:extLst>
                  <a:ext uri="{FF2B5EF4-FFF2-40B4-BE49-F238E27FC236}">
                    <a16:creationId xmlns:a16="http://schemas.microsoft.com/office/drawing/2014/main" id="{A88C6F57-3EE7-41A2-8618-01284AA75CA1}"/>
                  </a:ext>
                </a:extLst>
              </p:cNvPr>
              <p:cNvSpPr/>
              <p:nvPr/>
            </p:nvSpPr>
            <p:spPr>
              <a:xfrm rot="8100000">
                <a:off x="3319430" y="2486360"/>
                <a:ext cx="1275682" cy="1275682"/>
              </a:xfrm>
              <a:prstGeom prst="teardrop">
                <a:avLst>
                  <a:gd name="adj" fmla="val 109962"/>
                </a:avLst>
              </a:prstGeom>
              <a:solidFill>
                <a:srgbClr val="6CA7C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FA40E353-EF37-4CB9-B8F5-148946742CD1}"/>
                  </a:ext>
                </a:extLst>
              </p:cNvPr>
              <p:cNvSpPr/>
              <p:nvPr/>
            </p:nvSpPr>
            <p:spPr>
              <a:xfrm>
                <a:off x="3513779" y="2679358"/>
                <a:ext cx="889686" cy="88968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90" name="Graphic 89" descr="Social network">
              <a:extLst>
                <a:ext uri="{FF2B5EF4-FFF2-40B4-BE49-F238E27FC236}">
                  <a16:creationId xmlns:a16="http://schemas.microsoft.com/office/drawing/2014/main" id="{8CC67841-9FD4-4729-8D16-0DAF5F745C5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493772" y="4251827"/>
              <a:ext cx="682443" cy="682443"/>
            </a:xfrm>
            <a:prstGeom prst="rect">
              <a:avLst/>
            </a:prstGeom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363DE8F-F6E6-424D-BF9F-E82590E706F1}"/>
              </a:ext>
            </a:extLst>
          </p:cNvPr>
          <p:cNvGrpSpPr/>
          <p:nvPr/>
        </p:nvGrpSpPr>
        <p:grpSpPr>
          <a:xfrm>
            <a:off x="5322015" y="1454514"/>
            <a:ext cx="1275682" cy="1275682"/>
            <a:chOff x="5322015" y="1454514"/>
            <a:chExt cx="1275682" cy="1275682"/>
          </a:xfrm>
        </p:grpSpPr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5B9E1E26-67F5-499C-B930-93BA7EA157F6}"/>
                </a:ext>
              </a:extLst>
            </p:cNvPr>
            <p:cNvGrpSpPr/>
            <p:nvPr/>
          </p:nvGrpSpPr>
          <p:grpSpPr>
            <a:xfrm>
              <a:off x="5322015" y="1454514"/>
              <a:ext cx="1275682" cy="1275682"/>
              <a:chOff x="5430171" y="2486360"/>
              <a:chExt cx="1275682" cy="1275682"/>
            </a:xfrm>
          </p:grpSpPr>
          <p:sp>
            <p:nvSpPr>
              <p:cNvPr id="80" name="Teardrop 79">
                <a:extLst>
                  <a:ext uri="{FF2B5EF4-FFF2-40B4-BE49-F238E27FC236}">
                    <a16:creationId xmlns:a16="http://schemas.microsoft.com/office/drawing/2014/main" id="{99CA0BEB-327C-45F2-B951-77E5AA7DF097}"/>
                  </a:ext>
                </a:extLst>
              </p:cNvPr>
              <p:cNvSpPr/>
              <p:nvPr/>
            </p:nvSpPr>
            <p:spPr>
              <a:xfrm rot="8100000">
                <a:off x="5430171" y="2486360"/>
                <a:ext cx="1275682" cy="1275682"/>
              </a:xfrm>
              <a:prstGeom prst="teardrop">
                <a:avLst>
                  <a:gd name="adj" fmla="val 109962"/>
                </a:avLst>
              </a:prstGeom>
              <a:solidFill>
                <a:srgbClr val="FDBA7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D06A9ACC-559E-41A5-8F15-FC4583D4D8F3}"/>
                  </a:ext>
                </a:extLst>
              </p:cNvPr>
              <p:cNvSpPr/>
              <p:nvPr/>
            </p:nvSpPr>
            <p:spPr>
              <a:xfrm>
                <a:off x="5624520" y="2679358"/>
                <a:ext cx="889686" cy="88968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92" name="Graphic 91" descr="Elephant">
              <a:extLst>
                <a:ext uri="{FF2B5EF4-FFF2-40B4-BE49-F238E27FC236}">
                  <a16:creationId xmlns:a16="http://schemas.microsoft.com/office/drawing/2014/main" id="{FE8BED63-8EE2-442D-A297-CA629564223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614353" y="1740454"/>
              <a:ext cx="715204" cy="715204"/>
            </a:xfrm>
            <a:prstGeom prst="rect">
              <a:avLst/>
            </a:prstGeom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474A6789-85C0-45F1-8551-6D0A3DF116B1}"/>
              </a:ext>
            </a:extLst>
          </p:cNvPr>
          <p:cNvGrpSpPr/>
          <p:nvPr/>
        </p:nvGrpSpPr>
        <p:grpSpPr>
          <a:xfrm>
            <a:off x="7475730" y="3853817"/>
            <a:ext cx="1275682" cy="1275682"/>
            <a:chOff x="7475730" y="3853817"/>
            <a:chExt cx="1275682" cy="1275682"/>
          </a:xfrm>
        </p:grpSpPr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590E74B7-7FE2-487E-83AF-E4F0495CA43D}"/>
                </a:ext>
              </a:extLst>
            </p:cNvPr>
            <p:cNvGrpSpPr/>
            <p:nvPr/>
          </p:nvGrpSpPr>
          <p:grpSpPr>
            <a:xfrm rot="10800000">
              <a:off x="7475730" y="3853817"/>
              <a:ext cx="1275682" cy="1275682"/>
              <a:chOff x="7628074" y="2582196"/>
              <a:chExt cx="1275682" cy="1275682"/>
            </a:xfrm>
          </p:grpSpPr>
          <p:sp>
            <p:nvSpPr>
              <p:cNvPr id="84" name="Teardrop 83">
                <a:extLst>
                  <a:ext uri="{FF2B5EF4-FFF2-40B4-BE49-F238E27FC236}">
                    <a16:creationId xmlns:a16="http://schemas.microsoft.com/office/drawing/2014/main" id="{18801FFB-4FA2-4F70-A04B-DF40F9AF099B}"/>
                  </a:ext>
                </a:extLst>
              </p:cNvPr>
              <p:cNvSpPr/>
              <p:nvPr/>
            </p:nvSpPr>
            <p:spPr>
              <a:xfrm rot="8100000">
                <a:off x="7628074" y="2582196"/>
                <a:ext cx="1275682" cy="1275682"/>
              </a:xfrm>
              <a:prstGeom prst="teardrop">
                <a:avLst>
                  <a:gd name="adj" fmla="val 109962"/>
                </a:avLst>
              </a:prstGeom>
              <a:solidFill>
                <a:srgbClr val="7C9A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A9A02BA0-B3DA-4464-9A97-8CE1267123CC}"/>
                  </a:ext>
                </a:extLst>
              </p:cNvPr>
              <p:cNvSpPr/>
              <p:nvPr/>
            </p:nvSpPr>
            <p:spPr>
              <a:xfrm>
                <a:off x="7835230" y="2747481"/>
                <a:ext cx="889686" cy="88968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94" name="Graphic 93" descr="Fireworks">
              <a:extLst>
                <a:ext uri="{FF2B5EF4-FFF2-40B4-BE49-F238E27FC236}">
                  <a16:creationId xmlns:a16="http://schemas.microsoft.com/office/drawing/2014/main" id="{096EACA2-C48B-4271-8B28-CDD5EFDA627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836917" y="4254249"/>
              <a:ext cx="581294" cy="581294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7E5B9A9-7E12-4BF0-878F-193075055638}"/>
              </a:ext>
            </a:extLst>
          </p:cNvPr>
          <p:cNvGrpSpPr/>
          <p:nvPr/>
        </p:nvGrpSpPr>
        <p:grpSpPr>
          <a:xfrm>
            <a:off x="9555242" y="1454514"/>
            <a:ext cx="1376420" cy="1275682"/>
            <a:chOff x="9555242" y="1454514"/>
            <a:chExt cx="1376420" cy="1275682"/>
          </a:xfrm>
        </p:grpSpPr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05F94491-E775-41C0-907A-E350414C178C}"/>
                </a:ext>
              </a:extLst>
            </p:cNvPr>
            <p:cNvGrpSpPr/>
            <p:nvPr/>
          </p:nvGrpSpPr>
          <p:grpSpPr>
            <a:xfrm>
              <a:off x="9587589" y="1454514"/>
              <a:ext cx="1275682" cy="1275682"/>
              <a:chOff x="9695745" y="2486360"/>
              <a:chExt cx="1275682" cy="1275682"/>
            </a:xfrm>
          </p:grpSpPr>
          <p:sp>
            <p:nvSpPr>
              <p:cNvPr id="76" name="Teardrop 75">
                <a:extLst>
                  <a:ext uri="{FF2B5EF4-FFF2-40B4-BE49-F238E27FC236}">
                    <a16:creationId xmlns:a16="http://schemas.microsoft.com/office/drawing/2014/main" id="{DF2C6D0A-92FC-4DB4-B078-90109A0F3197}"/>
                  </a:ext>
                </a:extLst>
              </p:cNvPr>
              <p:cNvSpPr/>
              <p:nvPr/>
            </p:nvSpPr>
            <p:spPr>
              <a:xfrm rot="8100000">
                <a:off x="9695745" y="2486360"/>
                <a:ext cx="1275682" cy="1275682"/>
              </a:xfrm>
              <a:prstGeom prst="teardrop">
                <a:avLst>
                  <a:gd name="adj" fmla="val 109962"/>
                </a:avLst>
              </a:prstGeom>
              <a:solidFill>
                <a:srgbClr val="FF60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297F9D96-1119-4527-85CC-CB390E89D6E3}"/>
                  </a:ext>
                </a:extLst>
              </p:cNvPr>
              <p:cNvSpPr/>
              <p:nvPr/>
            </p:nvSpPr>
            <p:spPr>
              <a:xfrm>
                <a:off x="9890094" y="2679358"/>
                <a:ext cx="889686" cy="88968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87" name="Picture 2" descr="See the source image">
              <a:extLst>
                <a:ext uri="{FF2B5EF4-FFF2-40B4-BE49-F238E27FC236}">
                  <a16:creationId xmlns:a16="http://schemas.microsoft.com/office/drawing/2014/main" id="{2A700498-B805-470B-8935-F39A9563E9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55242" y="1811206"/>
              <a:ext cx="1376420" cy="5125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54263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2447E955-B1DD-470A-AA52-9DBB27BEB939}"/>
              </a:ext>
            </a:extLst>
          </p:cNvPr>
          <p:cNvGrpSpPr/>
          <p:nvPr/>
        </p:nvGrpSpPr>
        <p:grpSpPr>
          <a:xfrm>
            <a:off x="620806" y="1922931"/>
            <a:ext cx="4034118" cy="3361764"/>
            <a:chOff x="4007223" y="1497106"/>
            <a:chExt cx="4034118" cy="3361764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64C8F92A-0BD4-4E5C-A70B-A714ABE277B8}"/>
                </a:ext>
              </a:extLst>
            </p:cNvPr>
            <p:cNvSpPr/>
            <p:nvPr/>
          </p:nvSpPr>
          <p:spPr>
            <a:xfrm>
              <a:off x="4007223" y="1497106"/>
              <a:ext cx="4034118" cy="3361764"/>
            </a:xfrm>
            <a:prstGeom prst="ellipse">
              <a:avLst/>
            </a:prstGeom>
            <a:noFill/>
            <a:ln w="9525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3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pic>
          <p:nvPicPr>
            <p:cNvPr id="2050" name="Picture 2" descr="See the source image">
              <a:extLst>
                <a:ext uri="{FF2B5EF4-FFF2-40B4-BE49-F238E27FC236}">
                  <a16:creationId xmlns:a16="http://schemas.microsoft.com/office/drawing/2014/main" id="{A1EE61FD-BCC3-4F3A-80F0-CAD36BC9470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21572" y="1624157"/>
              <a:ext cx="2859742" cy="28597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436D796-26AC-48A1-866B-5C85A63AACEC}"/>
              </a:ext>
            </a:extLst>
          </p:cNvPr>
          <p:cNvGrpSpPr/>
          <p:nvPr/>
        </p:nvGrpSpPr>
        <p:grpSpPr>
          <a:xfrm>
            <a:off x="5172636" y="932330"/>
            <a:ext cx="5396752" cy="1192306"/>
            <a:chOff x="5172636" y="932330"/>
            <a:chExt cx="5396752" cy="1192306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7AA34D2-6D47-4C08-A75E-8D0D0CBBB366}"/>
                </a:ext>
              </a:extLst>
            </p:cNvPr>
            <p:cNvSpPr txBox="1"/>
            <p:nvPr/>
          </p:nvSpPr>
          <p:spPr>
            <a:xfrm>
              <a:off x="6759390" y="1166579"/>
              <a:ext cx="380999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 err="1">
                  <a:solidFill>
                    <a:srgbClr val="FF6056"/>
                  </a:solidFill>
                  <a:latin typeface="Tw Cen MT" panose="020B0602020104020603" pitchFamily="34" charset="0"/>
                </a:rPr>
                <a:t>DataFrames</a:t>
              </a:r>
              <a:r>
                <a:rPr lang="en-US" sz="2800" b="1" dirty="0">
                  <a:solidFill>
                    <a:srgbClr val="FF6056"/>
                  </a:solidFill>
                  <a:latin typeface="Tw Cen MT" panose="020B0602020104020603" pitchFamily="34" charset="0"/>
                </a:rPr>
                <a:t> API / SQL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83AB274C-E7D1-462B-9EA0-284E4888CD4B}"/>
                </a:ext>
              </a:extLst>
            </p:cNvPr>
            <p:cNvSpPr/>
            <p:nvPr/>
          </p:nvSpPr>
          <p:spPr>
            <a:xfrm>
              <a:off x="5172636" y="932330"/>
              <a:ext cx="1299882" cy="1192306"/>
            </a:xfrm>
            <a:prstGeom prst="ellipse">
              <a:avLst/>
            </a:prstGeom>
            <a:solidFill>
              <a:srgbClr val="FF60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</p:grpSp>
      <p:pic>
        <p:nvPicPr>
          <p:cNvPr id="12" name="Graphic 11" descr="Table">
            <a:extLst>
              <a:ext uri="{FF2B5EF4-FFF2-40B4-BE49-F238E27FC236}">
                <a16:creationId xmlns:a16="http://schemas.microsoft.com/office/drawing/2014/main" id="{EB67EFF7-7442-446F-9CC6-555D536947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65377" y="1071283"/>
            <a:ext cx="914400" cy="914400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AED5265C-8877-4C88-B66D-F810651465E6}"/>
              </a:ext>
            </a:extLst>
          </p:cNvPr>
          <p:cNvGrpSpPr/>
          <p:nvPr/>
        </p:nvGrpSpPr>
        <p:grpSpPr>
          <a:xfrm>
            <a:off x="5822577" y="2271592"/>
            <a:ext cx="4616822" cy="1192306"/>
            <a:chOff x="6062383" y="2358036"/>
            <a:chExt cx="4616822" cy="1192306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0A7FD9E0-ADF8-449A-A886-9536E115CE12}"/>
                </a:ext>
              </a:extLst>
            </p:cNvPr>
            <p:cNvGrpSpPr/>
            <p:nvPr/>
          </p:nvGrpSpPr>
          <p:grpSpPr>
            <a:xfrm>
              <a:off x="6062383" y="2358036"/>
              <a:ext cx="1299882" cy="1192306"/>
              <a:chOff x="6062383" y="2358036"/>
              <a:chExt cx="1299882" cy="1192306"/>
            </a:xfrm>
          </p:grpSpPr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9A433FBF-20D3-47AD-ACA0-C18775CC00E5}"/>
                  </a:ext>
                </a:extLst>
              </p:cNvPr>
              <p:cNvSpPr/>
              <p:nvPr/>
            </p:nvSpPr>
            <p:spPr>
              <a:xfrm>
                <a:off x="6062383" y="2358036"/>
                <a:ext cx="1299882" cy="1192306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ZA"/>
              </a:p>
            </p:txBody>
          </p:sp>
          <p:pic>
            <p:nvPicPr>
              <p:cNvPr id="18" name="Graphic 17" descr="Chevron arrows">
                <a:extLst>
                  <a:ext uri="{FF2B5EF4-FFF2-40B4-BE49-F238E27FC236}">
                    <a16:creationId xmlns:a16="http://schemas.microsoft.com/office/drawing/2014/main" id="{DAB5ECFA-9970-4D91-9CF6-621DED6574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6255124" y="2514465"/>
                <a:ext cx="914400" cy="914400"/>
              </a:xfrm>
              <a:prstGeom prst="rect">
                <a:avLst/>
              </a:prstGeom>
            </p:spPr>
          </p:pic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CD84FAF-0E86-4E23-8F04-40C950527D7E}"/>
                </a:ext>
              </a:extLst>
            </p:cNvPr>
            <p:cNvSpPr txBox="1"/>
            <p:nvPr/>
          </p:nvSpPr>
          <p:spPr>
            <a:xfrm>
              <a:off x="7604312" y="2692579"/>
              <a:ext cx="307489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solidFill>
                    <a:schemeClr val="accent1"/>
                  </a:solidFill>
                  <a:latin typeface="Tw Cen MT" panose="020B0602020104020603" pitchFamily="34" charset="0"/>
                </a:rPr>
                <a:t>Streaming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22CFD48-FE65-462E-B282-3240C489537E}"/>
              </a:ext>
            </a:extLst>
          </p:cNvPr>
          <p:cNvGrpSpPr/>
          <p:nvPr/>
        </p:nvGrpSpPr>
        <p:grpSpPr>
          <a:xfrm>
            <a:off x="6615206" y="3610852"/>
            <a:ext cx="4704229" cy="1192306"/>
            <a:chOff x="6304430" y="3818965"/>
            <a:chExt cx="4704229" cy="1192306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DAE4194D-855F-4FF5-8513-F9587CD2CE81}"/>
                </a:ext>
              </a:extLst>
            </p:cNvPr>
            <p:cNvGrpSpPr/>
            <p:nvPr/>
          </p:nvGrpSpPr>
          <p:grpSpPr>
            <a:xfrm>
              <a:off x="6304430" y="3818965"/>
              <a:ext cx="1299882" cy="1192306"/>
              <a:chOff x="6304430" y="3818965"/>
              <a:chExt cx="1299882" cy="1192306"/>
            </a:xfrm>
          </p:grpSpPr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94F5E2E0-0C41-46F8-8AA5-8DB0771FD897}"/>
                  </a:ext>
                </a:extLst>
              </p:cNvPr>
              <p:cNvSpPr/>
              <p:nvPr/>
            </p:nvSpPr>
            <p:spPr>
              <a:xfrm>
                <a:off x="6304430" y="3818965"/>
                <a:ext cx="1299882" cy="1192306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ZA">
                  <a:solidFill>
                    <a:schemeClr val="accent6"/>
                  </a:solidFill>
                </a:endParaRPr>
              </a:p>
            </p:txBody>
          </p:sp>
          <p:pic>
            <p:nvPicPr>
              <p:cNvPr id="16" name="Graphic 15" descr="Cycle with people">
                <a:extLst>
                  <a:ext uri="{FF2B5EF4-FFF2-40B4-BE49-F238E27FC236}">
                    <a16:creationId xmlns:a16="http://schemas.microsoft.com/office/drawing/2014/main" id="{1493A6A0-5265-428F-8D09-CE44BDCB50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6472518" y="3903676"/>
                <a:ext cx="914400" cy="914400"/>
              </a:xfrm>
              <a:prstGeom prst="rect">
                <a:avLst/>
              </a:prstGeom>
            </p:spPr>
          </p:pic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D501933-2C58-4AE7-AC58-E614AFAFFDB5}"/>
                </a:ext>
              </a:extLst>
            </p:cNvPr>
            <p:cNvSpPr txBox="1"/>
            <p:nvPr/>
          </p:nvSpPr>
          <p:spPr>
            <a:xfrm>
              <a:off x="7933766" y="4153508"/>
              <a:ext cx="307489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solidFill>
                    <a:schemeClr val="accent6"/>
                  </a:solidFill>
                  <a:latin typeface="Tw Cen MT" panose="020B0602020104020603" pitchFamily="34" charset="0"/>
                </a:rPr>
                <a:t>Graph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C945FA3-557D-40FB-8A5C-F84C28C42FBC}"/>
              </a:ext>
            </a:extLst>
          </p:cNvPr>
          <p:cNvGrpSpPr/>
          <p:nvPr/>
        </p:nvGrpSpPr>
        <p:grpSpPr>
          <a:xfrm>
            <a:off x="7240494" y="4994937"/>
            <a:ext cx="4656044" cy="1192307"/>
            <a:chOff x="5303745" y="4939553"/>
            <a:chExt cx="4656044" cy="1192306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9B40932A-357D-4454-995C-F69A600238FF}"/>
                </a:ext>
              </a:extLst>
            </p:cNvPr>
            <p:cNvGrpSpPr/>
            <p:nvPr/>
          </p:nvGrpSpPr>
          <p:grpSpPr>
            <a:xfrm>
              <a:off x="5303745" y="4939553"/>
              <a:ext cx="1299882" cy="1192306"/>
              <a:chOff x="5303745" y="4939553"/>
              <a:chExt cx="1299882" cy="1192306"/>
            </a:xfrm>
          </p:grpSpPr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FAE162D3-4ECF-4A7C-96BE-DC27D9AEA9E4}"/>
                  </a:ext>
                </a:extLst>
              </p:cNvPr>
              <p:cNvSpPr/>
              <p:nvPr/>
            </p:nvSpPr>
            <p:spPr>
              <a:xfrm>
                <a:off x="5303745" y="4939553"/>
                <a:ext cx="1299882" cy="1192306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ZA"/>
              </a:p>
            </p:txBody>
          </p:sp>
          <p:pic>
            <p:nvPicPr>
              <p:cNvPr id="14" name="Graphic 13" descr="Brain">
                <a:extLst>
                  <a:ext uri="{FF2B5EF4-FFF2-40B4-BE49-F238E27FC236}">
                    <a16:creationId xmlns:a16="http://schemas.microsoft.com/office/drawing/2014/main" id="{82AB6F8C-621F-4CCC-A1A8-96098B74A5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5496486" y="5100831"/>
                <a:ext cx="914400" cy="914400"/>
              </a:xfrm>
              <a:prstGeom prst="rect">
                <a:avLst/>
              </a:prstGeom>
            </p:spPr>
          </p:pic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F433F86-E085-4BC0-8E56-4455F0A2F2BC}"/>
                </a:ext>
              </a:extLst>
            </p:cNvPr>
            <p:cNvSpPr txBox="1"/>
            <p:nvPr/>
          </p:nvSpPr>
          <p:spPr>
            <a:xfrm>
              <a:off x="6884896" y="5296421"/>
              <a:ext cx="307489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solidFill>
                    <a:srgbClr val="7030A0"/>
                  </a:solidFill>
                  <a:latin typeface="Tw Cen MT" panose="020B0602020104020603" pitchFamily="34" charset="0"/>
                </a:rPr>
                <a:t>Machine Learning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73722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Image result for spark api">
            <a:extLst>
              <a:ext uri="{FF2B5EF4-FFF2-40B4-BE49-F238E27FC236}">
                <a16:creationId xmlns:a16="http://schemas.microsoft.com/office/drawing/2014/main" id="{15C62C4F-35F9-4E25-857D-B8724CA387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6691" y="1589671"/>
            <a:ext cx="8265297" cy="5046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74758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D54B1F-CEDA-4591-896F-760FD1BBF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ZA" dirty="0"/>
          </a:p>
        </p:txBody>
      </p:sp>
      <p:pic>
        <p:nvPicPr>
          <p:cNvPr id="4" name="Picture 2" descr="Related image">
            <a:extLst>
              <a:ext uri="{FF2B5EF4-FFF2-40B4-BE49-F238E27FC236}">
                <a16:creationId xmlns:a16="http://schemas.microsoft.com/office/drawing/2014/main" id="{F968EC09-2719-44D6-9B2F-262932C0F51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9279" y="1825625"/>
            <a:ext cx="7793441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96760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2CDFBB-AB3E-42A5-A9A9-D30834D90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ZA"/>
          </a:p>
        </p:txBody>
      </p:sp>
      <p:pic>
        <p:nvPicPr>
          <p:cNvPr id="4" name="Picture 4" descr="SparkR architecture (since 2.0)&#10;5&#10;Spark Driver&#10;R JVM&#10;RBackend&#10;JVM&#10;Worker&#10;JVM&#10;Worker&#10;DataSources&#10;R&#10;R&#10; ">
            <a:extLst>
              <a:ext uri="{FF2B5EF4-FFF2-40B4-BE49-F238E27FC236}">
                <a16:creationId xmlns:a16="http://schemas.microsoft.com/office/drawing/2014/main" id="{A3C3FC17-4E9B-4C33-98AA-066D85CC063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8144" y="1825625"/>
            <a:ext cx="7735712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92529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1458592"/>
            <a:ext cx="12192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1" dirty="0">
                <a:solidFill>
                  <a:srgbClr val="FF7344"/>
                </a:solidFill>
                <a:latin typeface="Agency FB" panose="020B0503020202020204" pitchFamily="34" charset="0"/>
              </a:rPr>
              <a:t>Data bricks</a:t>
            </a:r>
          </a:p>
        </p:txBody>
      </p:sp>
      <p:pic>
        <p:nvPicPr>
          <p:cNvPr id="3" name="Picture 2" descr="See the source image">
            <a:extLst>
              <a:ext uri="{FF2B5EF4-FFF2-40B4-BE49-F238E27FC236}">
                <a16:creationId xmlns:a16="http://schemas.microsoft.com/office/drawing/2014/main" id="{A7B0AD2A-9CE5-48A4-B5C1-CFDF9D8CD8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2909" y="3306947"/>
            <a:ext cx="6986182" cy="2601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3218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881019-9A25-4331-890B-252C15B95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ZA" sz="8000" b="1" dirty="0">
                <a:solidFill>
                  <a:srgbClr val="FF7344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Implementation</a:t>
            </a:r>
          </a:p>
        </p:txBody>
      </p:sp>
      <p:pic>
        <p:nvPicPr>
          <p:cNvPr id="2050" name="Picture 2" descr="See the source image">
            <a:extLst>
              <a:ext uri="{FF2B5EF4-FFF2-40B4-BE49-F238E27FC236}">
                <a16:creationId xmlns:a16="http://schemas.microsoft.com/office/drawing/2014/main" id="{3CDFEA55-369A-4AD7-B171-CF7E0AFB8B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2661" y="3429000"/>
            <a:ext cx="2530172" cy="1513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See the source image">
            <a:extLst>
              <a:ext uri="{FF2B5EF4-FFF2-40B4-BE49-F238E27FC236}">
                <a16:creationId xmlns:a16="http://schemas.microsoft.com/office/drawing/2014/main" id="{E5985C3E-1C63-47CB-A50B-00E74CF2DA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2827" y="3042623"/>
            <a:ext cx="4932828" cy="1425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90134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7981793-6A32-4173-A7A3-761B68265BB3}"/>
              </a:ext>
            </a:extLst>
          </p:cNvPr>
          <p:cNvSpPr txBox="1"/>
          <p:nvPr/>
        </p:nvSpPr>
        <p:spPr>
          <a:xfrm>
            <a:off x="2618763" y="1543868"/>
            <a:ext cx="6954473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ZA" sz="23900" dirty="0">
                <a:solidFill>
                  <a:srgbClr val="D4505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85%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02BB9E-6E4F-43E9-A88A-29984CB98043}"/>
              </a:ext>
            </a:extLst>
          </p:cNvPr>
          <p:cNvSpPr txBox="1"/>
          <p:nvPr/>
        </p:nvSpPr>
        <p:spPr>
          <a:xfrm>
            <a:off x="6648628" y="6457890"/>
            <a:ext cx="55433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ZA" sz="20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Nick </a:t>
            </a:r>
            <a:r>
              <a:rPr lang="en-ZA" sz="2000" dirty="0" err="1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Heudecker</a:t>
            </a:r>
            <a:r>
              <a:rPr lang="en-ZA" sz="20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‏ (Gartner analyst)</a:t>
            </a:r>
            <a:endParaRPr lang="en-ZA" sz="23900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66074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omputer sitting on top of a wooden table&#10;&#10;Description automatically generated">
            <a:extLst>
              <a:ext uri="{FF2B5EF4-FFF2-40B4-BE49-F238E27FC236}">
                <a16:creationId xmlns:a16="http://schemas.microsoft.com/office/drawing/2014/main" id="{876CD73B-C5C9-4CF3-AFEF-DF012EB98D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22C6C9C9-83BF-4A6C-A1BF-C1735C61B4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96524" y="1"/>
            <a:ext cx="7295477" cy="6853457"/>
          </a:xfrm>
          <a:custGeom>
            <a:avLst/>
            <a:gdLst>
              <a:gd name="connsiteX0" fmla="*/ 2113864 w 7295477"/>
              <a:gd name="connsiteY0" fmla="*/ 0 h 6853457"/>
              <a:gd name="connsiteX1" fmla="*/ 5731689 w 7295477"/>
              <a:gd name="connsiteY1" fmla="*/ 0 h 6853457"/>
              <a:gd name="connsiteX2" fmla="*/ 5792604 w 7295477"/>
              <a:gd name="connsiteY2" fmla="*/ 31199 h 6853457"/>
              <a:gd name="connsiteX3" fmla="*/ 7277638 w 7295477"/>
              <a:gd name="connsiteY3" fmla="*/ 1446415 h 6853457"/>
              <a:gd name="connsiteX4" fmla="*/ 7295477 w 7295477"/>
              <a:gd name="connsiteY4" fmla="*/ 1478103 h 6853457"/>
              <a:gd name="connsiteX5" fmla="*/ 7295477 w 7295477"/>
              <a:gd name="connsiteY5" fmla="*/ 5482224 h 6853457"/>
              <a:gd name="connsiteX6" fmla="*/ 7195301 w 7295477"/>
              <a:gd name="connsiteY6" fmla="*/ 5644337 h 6853457"/>
              <a:gd name="connsiteX7" fmla="*/ 5956878 w 7295477"/>
              <a:gd name="connsiteY7" fmla="*/ 6835380 h 6853457"/>
              <a:gd name="connsiteX8" fmla="*/ 5925438 w 7295477"/>
              <a:gd name="connsiteY8" fmla="*/ 6853457 h 6853457"/>
              <a:gd name="connsiteX9" fmla="*/ 1920114 w 7295477"/>
              <a:gd name="connsiteY9" fmla="*/ 6853457 h 6853457"/>
              <a:gd name="connsiteX10" fmla="*/ 1888674 w 7295477"/>
              <a:gd name="connsiteY10" fmla="*/ 6835380 h 6853457"/>
              <a:gd name="connsiteX11" fmla="*/ 0 w 7295477"/>
              <a:gd name="connsiteY11" fmla="*/ 3480517 h 6853457"/>
              <a:gd name="connsiteX12" fmla="*/ 2052949 w 7295477"/>
              <a:gd name="connsiteY12" fmla="*/ 31199 h 6853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295477" h="6853457">
                <a:moveTo>
                  <a:pt x="2113864" y="0"/>
                </a:moveTo>
                <a:lnTo>
                  <a:pt x="5731689" y="0"/>
                </a:lnTo>
                <a:lnTo>
                  <a:pt x="5792604" y="31199"/>
                </a:lnTo>
                <a:cubicBezTo>
                  <a:pt x="6404018" y="363339"/>
                  <a:pt x="6917255" y="853303"/>
                  <a:pt x="7277638" y="1446415"/>
                </a:cubicBezTo>
                <a:lnTo>
                  <a:pt x="7295477" y="1478103"/>
                </a:lnTo>
                <a:lnTo>
                  <a:pt x="7295477" y="5482224"/>
                </a:lnTo>
                <a:lnTo>
                  <a:pt x="7195301" y="5644337"/>
                </a:lnTo>
                <a:cubicBezTo>
                  <a:pt x="6875688" y="6126745"/>
                  <a:pt x="6452261" y="6534378"/>
                  <a:pt x="5956878" y="6835380"/>
                </a:cubicBezTo>
                <a:lnTo>
                  <a:pt x="5925438" y="6853457"/>
                </a:lnTo>
                <a:lnTo>
                  <a:pt x="1920114" y="6853457"/>
                </a:lnTo>
                <a:lnTo>
                  <a:pt x="1888674" y="6835380"/>
                </a:lnTo>
                <a:cubicBezTo>
                  <a:pt x="756370" y="6147375"/>
                  <a:pt x="0" y="4902276"/>
                  <a:pt x="0" y="3480517"/>
                </a:cubicBezTo>
                <a:cubicBezTo>
                  <a:pt x="0" y="1991056"/>
                  <a:pt x="830121" y="695479"/>
                  <a:pt x="2052949" y="31199"/>
                </a:cubicBez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Picture 6" descr="A picture containing building, electronics, outdoor, snow&#10;&#10;Description automatically generated">
            <a:extLst>
              <a:ext uri="{FF2B5EF4-FFF2-40B4-BE49-F238E27FC236}">
                <a16:creationId xmlns:a16="http://schemas.microsoft.com/office/drawing/2014/main" id="{74E1F81D-3C3B-4D33-ABAC-1001F04852A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24" r="14085"/>
          <a:stretch/>
        </p:blipFill>
        <p:spPr>
          <a:xfrm>
            <a:off x="5063089" y="1"/>
            <a:ext cx="7128913" cy="6853457"/>
          </a:xfrm>
          <a:custGeom>
            <a:avLst/>
            <a:gdLst/>
            <a:ahLst/>
            <a:cxnLst/>
            <a:rect l="l" t="t" r="r" b="b"/>
            <a:pathLst>
              <a:path w="7128913" h="6853457">
                <a:moveTo>
                  <a:pt x="2343548" y="0"/>
                </a:moveTo>
                <a:lnTo>
                  <a:pt x="5168877" y="0"/>
                </a:lnTo>
                <a:lnTo>
                  <a:pt x="5218299" y="19487"/>
                </a:lnTo>
                <a:cubicBezTo>
                  <a:pt x="5976640" y="340238"/>
                  <a:pt x="6607722" y="902948"/>
                  <a:pt x="7014769" y="1610837"/>
                </a:cubicBezTo>
                <a:lnTo>
                  <a:pt x="7128913" y="1827198"/>
                </a:lnTo>
                <a:lnTo>
                  <a:pt x="7128913" y="5131581"/>
                </a:lnTo>
                <a:lnTo>
                  <a:pt x="7091067" y="5210750"/>
                </a:lnTo>
                <a:cubicBezTo>
                  <a:pt x="6744936" y="5876527"/>
                  <a:pt x="6205281" y="6425584"/>
                  <a:pt x="5546646" y="6783375"/>
                </a:cubicBezTo>
                <a:lnTo>
                  <a:pt x="5409811" y="6853457"/>
                </a:lnTo>
                <a:lnTo>
                  <a:pt x="2102613" y="6853457"/>
                </a:lnTo>
                <a:lnTo>
                  <a:pt x="1965779" y="6783375"/>
                </a:lnTo>
                <a:cubicBezTo>
                  <a:pt x="794873" y="6147301"/>
                  <a:pt x="0" y="4906735"/>
                  <a:pt x="0" y="3480517"/>
                </a:cubicBezTo>
                <a:cubicBezTo>
                  <a:pt x="0" y="1924643"/>
                  <a:pt x="945964" y="589711"/>
                  <a:pt x="2294125" y="19487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7114480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1536174"/>
            <a:ext cx="121920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1" dirty="0">
                <a:solidFill>
                  <a:srgbClr val="FF734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Getting your R project into production using Databricks</a:t>
            </a:r>
          </a:p>
        </p:txBody>
      </p:sp>
    </p:spTree>
    <p:extLst>
      <p:ext uri="{BB962C8B-B14F-4D97-AF65-F5344CB8AC3E}">
        <p14:creationId xmlns:p14="http://schemas.microsoft.com/office/powerpoint/2010/main" val="14875805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B14B8AB1-1364-43B4-BBCF-0FA8F7D05CFE}"/>
              </a:ext>
            </a:extLst>
          </p:cNvPr>
          <p:cNvSpPr txBox="1">
            <a:spLocks/>
          </p:cNvSpPr>
          <p:nvPr/>
        </p:nvSpPr>
        <p:spPr>
          <a:xfrm>
            <a:off x="2540229" y="-69090"/>
            <a:ext cx="7111542" cy="10043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ZA" sz="4000" dirty="0">
                <a:solidFill>
                  <a:schemeClr val="bg1">
                    <a:lumMod val="50000"/>
                  </a:schemeClr>
                </a:solidFill>
                <a:latin typeface="Tw Cen MT" panose="020B0602020104020603" pitchFamily="34" charset="0"/>
                <a:ea typeface="+mn-ea"/>
                <a:cs typeface="+mn-cs"/>
              </a:rPr>
              <a:t>What we will talk about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4FC17A1-A4E9-472B-BD9B-E1ACC056F5F7}"/>
              </a:ext>
            </a:extLst>
          </p:cNvPr>
          <p:cNvGrpSpPr/>
          <p:nvPr/>
        </p:nvGrpSpPr>
        <p:grpSpPr>
          <a:xfrm>
            <a:off x="5478084" y="1168516"/>
            <a:ext cx="1434489" cy="190500"/>
            <a:chOff x="4679586" y="878988"/>
            <a:chExt cx="1434489" cy="190500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E6F6F162-F525-4CDA-A5C8-E8FE64D784BF}"/>
                </a:ext>
              </a:extLst>
            </p:cNvPr>
            <p:cNvSpPr/>
            <p:nvPr/>
          </p:nvSpPr>
          <p:spPr>
            <a:xfrm>
              <a:off x="4679586" y="878988"/>
              <a:ext cx="190500" cy="190500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0943B7A-774E-4396-8221-40AEBCC27C2C}"/>
                </a:ext>
              </a:extLst>
            </p:cNvPr>
            <p:cNvSpPr/>
            <p:nvPr/>
          </p:nvSpPr>
          <p:spPr>
            <a:xfrm>
              <a:off x="4990736" y="878988"/>
              <a:ext cx="190500" cy="190500"/>
            </a:xfrm>
            <a:prstGeom prst="ellipse">
              <a:avLst/>
            </a:prstGeom>
            <a:solidFill>
              <a:srgbClr val="EE95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0FA9B017-FA47-459F-A965-354BFE39738B}"/>
                </a:ext>
              </a:extLst>
            </p:cNvPr>
            <p:cNvSpPr/>
            <p:nvPr/>
          </p:nvSpPr>
          <p:spPr>
            <a:xfrm>
              <a:off x="5301522" y="878988"/>
              <a:ext cx="190500" cy="190500"/>
            </a:xfrm>
            <a:prstGeom prst="ellipse">
              <a:avLst/>
            </a:prstGeom>
            <a:solidFill>
              <a:srgbClr val="EF30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04FF5F4-C46B-44C5-8D4F-1A876B0D88FF}"/>
                </a:ext>
              </a:extLst>
            </p:cNvPr>
            <p:cNvSpPr/>
            <p:nvPr/>
          </p:nvSpPr>
          <p:spPr>
            <a:xfrm>
              <a:off x="5612308" y="878988"/>
              <a:ext cx="190500" cy="190500"/>
            </a:xfrm>
            <a:prstGeom prst="ellipse">
              <a:avLst/>
            </a:prstGeom>
            <a:solidFill>
              <a:srgbClr val="1C7C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858903CE-3263-4C87-BC9D-C3E66592AC99}"/>
                </a:ext>
              </a:extLst>
            </p:cNvPr>
            <p:cNvSpPr/>
            <p:nvPr/>
          </p:nvSpPr>
          <p:spPr>
            <a:xfrm>
              <a:off x="5923575" y="878988"/>
              <a:ext cx="190500" cy="19050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3E4C5BF-D254-44BE-A06B-1BF66359A5C5}"/>
              </a:ext>
            </a:extLst>
          </p:cNvPr>
          <p:cNvGrpSpPr/>
          <p:nvPr/>
        </p:nvGrpSpPr>
        <p:grpSpPr>
          <a:xfrm>
            <a:off x="4899728" y="1766493"/>
            <a:ext cx="7737184" cy="1004301"/>
            <a:chOff x="1065959" y="2200868"/>
            <a:chExt cx="7737184" cy="1004301"/>
          </a:xfrm>
        </p:grpSpPr>
        <p:sp>
          <p:nvSpPr>
            <p:cNvPr id="12" name="Title 1">
              <a:extLst>
                <a:ext uri="{FF2B5EF4-FFF2-40B4-BE49-F238E27FC236}">
                  <a16:creationId xmlns:a16="http://schemas.microsoft.com/office/drawing/2014/main" id="{1D425B9B-9C5D-4883-B7B7-52F03B8DD06D}"/>
                </a:ext>
              </a:extLst>
            </p:cNvPr>
            <p:cNvSpPr txBox="1">
              <a:spLocks/>
            </p:cNvSpPr>
            <p:nvPr/>
          </p:nvSpPr>
          <p:spPr>
            <a:xfrm>
              <a:off x="1691601" y="2200868"/>
              <a:ext cx="7111542" cy="100430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ZA" sz="3600" dirty="0">
                  <a:solidFill>
                    <a:schemeClr val="bg1">
                      <a:lumMod val="50000"/>
                    </a:schemeClr>
                  </a:solidFill>
                  <a:latin typeface="Tw Cen MT" panose="020B0602020104020603" pitchFamily="34" charset="0"/>
                  <a:ea typeface="+mn-ea"/>
                  <a:cs typeface="+mn-cs"/>
                </a:rPr>
                <a:t>Data science lifecycle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DFD4F49E-7697-48C8-8725-DC27D66B1F14}"/>
                </a:ext>
              </a:extLst>
            </p:cNvPr>
            <p:cNvSpPr/>
            <p:nvPr/>
          </p:nvSpPr>
          <p:spPr>
            <a:xfrm>
              <a:off x="1065959" y="2409447"/>
              <a:ext cx="625642" cy="58714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53260F9-669D-4294-9DC4-AE0B0503BA56}"/>
              </a:ext>
            </a:extLst>
          </p:cNvPr>
          <p:cNvGrpSpPr/>
          <p:nvPr/>
        </p:nvGrpSpPr>
        <p:grpSpPr>
          <a:xfrm>
            <a:off x="4899728" y="2828244"/>
            <a:ext cx="7737184" cy="1004301"/>
            <a:chOff x="1735985" y="3144282"/>
            <a:chExt cx="7737184" cy="1004301"/>
          </a:xfrm>
        </p:grpSpPr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C70A5387-AD47-48B1-95D7-105D313FB14D}"/>
                </a:ext>
              </a:extLst>
            </p:cNvPr>
            <p:cNvSpPr txBox="1">
              <a:spLocks/>
            </p:cNvSpPr>
            <p:nvPr/>
          </p:nvSpPr>
          <p:spPr>
            <a:xfrm>
              <a:off x="2361627" y="3144282"/>
              <a:ext cx="7111542" cy="100430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ZA" sz="3600" dirty="0">
                  <a:solidFill>
                    <a:schemeClr val="bg1">
                      <a:lumMod val="50000"/>
                    </a:schemeClr>
                  </a:solidFill>
                  <a:latin typeface="Tw Cen MT" panose="020B0602020104020603" pitchFamily="34" charset="0"/>
                  <a:ea typeface="+mn-ea"/>
                  <a:cs typeface="+mn-cs"/>
                </a:rPr>
                <a:t>Spark and R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176F2D2-3617-4BDD-9000-F861351BDAB5}"/>
                </a:ext>
              </a:extLst>
            </p:cNvPr>
            <p:cNvSpPr/>
            <p:nvPr/>
          </p:nvSpPr>
          <p:spPr>
            <a:xfrm>
              <a:off x="1735985" y="3359261"/>
              <a:ext cx="625642" cy="587141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D3978F0-A332-4858-856F-91C6AC52EAE4}"/>
              </a:ext>
            </a:extLst>
          </p:cNvPr>
          <p:cNvGrpSpPr/>
          <p:nvPr/>
        </p:nvGrpSpPr>
        <p:grpSpPr>
          <a:xfrm>
            <a:off x="4899728" y="3889995"/>
            <a:ext cx="7737184" cy="1004301"/>
            <a:chOff x="2406011" y="4043346"/>
            <a:chExt cx="7737184" cy="1004301"/>
          </a:xfrm>
        </p:grpSpPr>
        <p:sp>
          <p:nvSpPr>
            <p:cNvPr id="16" name="Title 1">
              <a:extLst>
                <a:ext uri="{FF2B5EF4-FFF2-40B4-BE49-F238E27FC236}">
                  <a16:creationId xmlns:a16="http://schemas.microsoft.com/office/drawing/2014/main" id="{07491A6B-4549-49D2-ADCB-04D4A5E8A585}"/>
                </a:ext>
              </a:extLst>
            </p:cNvPr>
            <p:cNvSpPr txBox="1">
              <a:spLocks/>
            </p:cNvSpPr>
            <p:nvPr/>
          </p:nvSpPr>
          <p:spPr>
            <a:xfrm>
              <a:off x="3031653" y="4043346"/>
              <a:ext cx="7111542" cy="100430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ZA" sz="3600" dirty="0">
                  <a:solidFill>
                    <a:schemeClr val="bg1">
                      <a:lumMod val="50000"/>
                    </a:schemeClr>
                  </a:solidFill>
                  <a:latin typeface="Tw Cen MT" panose="020B0602020104020603" pitchFamily="34" charset="0"/>
                  <a:ea typeface="+mn-ea"/>
                  <a:cs typeface="+mn-cs"/>
                </a:rPr>
                <a:t>Databricks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04405A9A-3BB1-46D9-AC0D-70C701277C54}"/>
                </a:ext>
              </a:extLst>
            </p:cNvPr>
            <p:cNvSpPr/>
            <p:nvPr/>
          </p:nvSpPr>
          <p:spPr>
            <a:xfrm>
              <a:off x="2406011" y="4255600"/>
              <a:ext cx="625642" cy="58714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</p:grpSp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8F06A0F7-93EE-4B35-A84E-0EEFD0BC64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7598" y="2509842"/>
            <a:ext cx="6986182" cy="2601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915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2767280"/>
            <a:ext cx="12192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1" dirty="0">
                <a:solidFill>
                  <a:srgbClr val="7030A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 Science Lifecycle</a:t>
            </a:r>
          </a:p>
        </p:txBody>
      </p:sp>
    </p:spTree>
    <p:extLst>
      <p:ext uri="{BB962C8B-B14F-4D97-AF65-F5344CB8AC3E}">
        <p14:creationId xmlns:p14="http://schemas.microsoft.com/office/powerpoint/2010/main" val="39327618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A81BC53-E2DF-40D6-B6E5-9D6BEEBFD054}"/>
              </a:ext>
            </a:extLst>
          </p:cNvPr>
          <p:cNvSpPr txBox="1"/>
          <p:nvPr/>
        </p:nvSpPr>
        <p:spPr>
          <a:xfrm>
            <a:off x="5357769" y="1011097"/>
            <a:ext cx="14764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ZA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Problem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02294C9-3DE1-4EA2-A7D0-BB994A2D9ABD}"/>
              </a:ext>
            </a:extLst>
          </p:cNvPr>
          <p:cNvGrpSpPr/>
          <p:nvPr/>
        </p:nvGrpSpPr>
        <p:grpSpPr>
          <a:xfrm>
            <a:off x="7523527" y="2568518"/>
            <a:ext cx="1619075" cy="1619075"/>
            <a:chOff x="6871982" y="2241259"/>
            <a:chExt cx="1619075" cy="1619075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AA1089B9-5F04-4697-8E76-0E4C005931F5}"/>
                </a:ext>
              </a:extLst>
            </p:cNvPr>
            <p:cNvSpPr/>
            <p:nvPr/>
          </p:nvSpPr>
          <p:spPr>
            <a:xfrm>
              <a:off x="6871982" y="2241259"/>
              <a:ext cx="1619075" cy="16190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 sz="20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DD257A0-D0BE-455F-BE48-172885000CCB}"/>
                </a:ext>
              </a:extLst>
            </p:cNvPr>
            <p:cNvSpPr txBox="1"/>
            <p:nvPr/>
          </p:nvSpPr>
          <p:spPr>
            <a:xfrm>
              <a:off x="6943288" y="2635297"/>
              <a:ext cx="147646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ZA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Acquire Data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14D97C6-BCBF-4600-8099-CFED12AD2353}"/>
              </a:ext>
            </a:extLst>
          </p:cNvPr>
          <p:cNvGrpSpPr/>
          <p:nvPr/>
        </p:nvGrpSpPr>
        <p:grpSpPr>
          <a:xfrm>
            <a:off x="3229762" y="2568518"/>
            <a:ext cx="1619075" cy="1619075"/>
            <a:chOff x="2704052" y="2241259"/>
            <a:chExt cx="1619075" cy="1619075"/>
          </a:xfrm>
          <a:solidFill>
            <a:srgbClr val="7030A0"/>
          </a:solidFill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A915AF80-8846-487A-85B6-B1ECEA06F4EE}"/>
                </a:ext>
              </a:extLst>
            </p:cNvPr>
            <p:cNvSpPr/>
            <p:nvPr/>
          </p:nvSpPr>
          <p:spPr>
            <a:xfrm>
              <a:off x="2704052" y="2241259"/>
              <a:ext cx="1619075" cy="16190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 sz="20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C6C96C9-7DAD-4955-9742-41B85A3DE0D6}"/>
                </a:ext>
              </a:extLst>
            </p:cNvPr>
            <p:cNvSpPr txBox="1"/>
            <p:nvPr/>
          </p:nvSpPr>
          <p:spPr>
            <a:xfrm>
              <a:off x="2775358" y="2819855"/>
              <a:ext cx="1476462" cy="40011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ZA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Model</a:t>
              </a:r>
            </a:p>
          </p:txBody>
        </p:sp>
      </p:grpSp>
      <p:sp>
        <p:nvSpPr>
          <p:cNvPr id="6" name="Arrow: Up-Down 5">
            <a:extLst>
              <a:ext uri="{FF2B5EF4-FFF2-40B4-BE49-F238E27FC236}">
                <a16:creationId xmlns:a16="http://schemas.microsoft.com/office/drawing/2014/main" id="{2AFD461D-A56B-4731-B891-730FC7952A01}"/>
              </a:ext>
            </a:extLst>
          </p:cNvPr>
          <p:cNvSpPr/>
          <p:nvPr/>
        </p:nvSpPr>
        <p:spPr>
          <a:xfrm rot="19037756">
            <a:off x="6902600" y="1705257"/>
            <a:ext cx="555072" cy="1094310"/>
          </a:xfrm>
          <a:prstGeom prst="upDownArrow">
            <a:avLst>
              <a:gd name="adj1" fmla="val 50000"/>
              <a:gd name="adj2" fmla="val 4918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4" name="Arrow: Up-Down 13">
            <a:extLst>
              <a:ext uri="{FF2B5EF4-FFF2-40B4-BE49-F238E27FC236}">
                <a16:creationId xmlns:a16="http://schemas.microsoft.com/office/drawing/2014/main" id="{F79E5CBB-F9F8-4BA9-9C87-33AFE405D600}"/>
              </a:ext>
            </a:extLst>
          </p:cNvPr>
          <p:cNvSpPr/>
          <p:nvPr/>
        </p:nvSpPr>
        <p:spPr>
          <a:xfrm rot="13382576">
            <a:off x="4688721" y="1721346"/>
            <a:ext cx="555072" cy="1094310"/>
          </a:xfrm>
          <a:prstGeom prst="upDownArrow">
            <a:avLst>
              <a:gd name="adj1" fmla="val 50000"/>
              <a:gd name="adj2" fmla="val 4918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5" name="Arrow: Up-Down 14">
            <a:extLst>
              <a:ext uri="{FF2B5EF4-FFF2-40B4-BE49-F238E27FC236}">
                <a16:creationId xmlns:a16="http://schemas.microsoft.com/office/drawing/2014/main" id="{BC69E453-4C40-444A-BB00-7ADA4725910D}"/>
              </a:ext>
            </a:extLst>
          </p:cNvPr>
          <p:cNvSpPr/>
          <p:nvPr/>
        </p:nvSpPr>
        <p:spPr>
          <a:xfrm rot="16200000">
            <a:off x="5973227" y="2726945"/>
            <a:ext cx="555072" cy="1502495"/>
          </a:xfrm>
          <a:prstGeom prst="upDownArrow">
            <a:avLst>
              <a:gd name="adj1" fmla="val 50000"/>
              <a:gd name="adj2" fmla="val 4918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12DFC3DE-E6E6-471D-B97F-D03D84832047}"/>
              </a:ext>
            </a:extLst>
          </p:cNvPr>
          <p:cNvSpPr/>
          <p:nvPr/>
        </p:nvSpPr>
        <p:spPr>
          <a:xfrm>
            <a:off x="5267032" y="4796065"/>
            <a:ext cx="1619075" cy="1619075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sz="20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D088814-1DD2-42AE-A804-F4BF07287101}"/>
              </a:ext>
            </a:extLst>
          </p:cNvPr>
          <p:cNvSpPr txBox="1"/>
          <p:nvPr/>
        </p:nvSpPr>
        <p:spPr>
          <a:xfrm>
            <a:off x="5230314" y="5433223"/>
            <a:ext cx="17377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ZA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Deployment</a:t>
            </a:r>
            <a:endParaRPr lang="en-ZA" sz="28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E268DBE-15B1-4E7C-9984-94AE19AD535F}"/>
              </a:ext>
            </a:extLst>
          </p:cNvPr>
          <p:cNvGrpSpPr/>
          <p:nvPr/>
        </p:nvGrpSpPr>
        <p:grpSpPr>
          <a:xfrm>
            <a:off x="5267032" y="359055"/>
            <a:ext cx="1619075" cy="1619075"/>
            <a:chOff x="8314186" y="487716"/>
            <a:chExt cx="1619075" cy="1619075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990978B0-2854-4397-8F7A-7A1B9174C413}"/>
                </a:ext>
              </a:extLst>
            </p:cNvPr>
            <p:cNvSpPr/>
            <p:nvPr/>
          </p:nvSpPr>
          <p:spPr>
            <a:xfrm>
              <a:off x="8314186" y="487716"/>
              <a:ext cx="1619075" cy="161907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 sz="20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B0F2320-3635-4BED-BEF2-3F483801651C}"/>
                </a:ext>
              </a:extLst>
            </p:cNvPr>
            <p:cNvSpPr txBox="1"/>
            <p:nvPr/>
          </p:nvSpPr>
          <p:spPr>
            <a:xfrm>
              <a:off x="8385493" y="1066422"/>
              <a:ext cx="147646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ZA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Problem</a:t>
              </a:r>
            </a:p>
          </p:txBody>
        </p:sp>
      </p:grpSp>
      <p:sp>
        <p:nvSpPr>
          <p:cNvPr id="21" name="Arrow: Up-Down 20">
            <a:extLst>
              <a:ext uri="{FF2B5EF4-FFF2-40B4-BE49-F238E27FC236}">
                <a16:creationId xmlns:a16="http://schemas.microsoft.com/office/drawing/2014/main" id="{5D29E006-2D31-4A72-9305-F0686D80E2DF}"/>
              </a:ext>
            </a:extLst>
          </p:cNvPr>
          <p:cNvSpPr/>
          <p:nvPr/>
        </p:nvSpPr>
        <p:spPr>
          <a:xfrm rot="19037756">
            <a:off x="4775542" y="3967493"/>
            <a:ext cx="555072" cy="1094310"/>
          </a:xfrm>
          <a:prstGeom prst="upDownArrow">
            <a:avLst>
              <a:gd name="adj1" fmla="val 50000"/>
              <a:gd name="adj2" fmla="val 4918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2" name="Arrow: Up-Down 21">
            <a:extLst>
              <a:ext uri="{FF2B5EF4-FFF2-40B4-BE49-F238E27FC236}">
                <a16:creationId xmlns:a16="http://schemas.microsoft.com/office/drawing/2014/main" id="{C0A401D8-A3C1-4E8C-8DBE-3FA8C3B41E07}"/>
              </a:ext>
            </a:extLst>
          </p:cNvPr>
          <p:cNvSpPr/>
          <p:nvPr/>
        </p:nvSpPr>
        <p:spPr>
          <a:xfrm rot="13382576">
            <a:off x="6901346" y="3983277"/>
            <a:ext cx="555072" cy="1094310"/>
          </a:xfrm>
          <a:prstGeom prst="upDownArrow">
            <a:avLst>
              <a:gd name="adj1" fmla="val 50000"/>
              <a:gd name="adj2" fmla="val 4918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884576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4" grpId="0" animBg="1"/>
      <p:bldP spid="15" grpId="0" animBg="1"/>
      <p:bldP spid="17" grpId="0" animBg="1"/>
      <p:bldP spid="21" grpId="0" animBg="1"/>
      <p:bldP spid="2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ee the source image">
            <a:extLst>
              <a:ext uri="{FF2B5EF4-FFF2-40B4-BE49-F238E27FC236}">
                <a16:creationId xmlns:a16="http://schemas.microsoft.com/office/drawing/2014/main" id="{EDB212E9-72EE-4E1A-898A-2DB39285DC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3467" y="783167"/>
            <a:ext cx="5291666" cy="5291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See the source image">
            <a:extLst>
              <a:ext uri="{FF2B5EF4-FFF2-40B4-BE49-F238E27FC236}">
                <a16:creationId xmlns:a16="http://schemas.microsoft.com/office/drawing/2014/main" id="{710EF8D0-9E6E-4432-8AA7-F0D3E5DB71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73558" y="1792706"/>
            <a:ext cx="11046450" cy="4114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48491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B14B8AB1-1364-43B4-BBCF-0FA8F7D05CFE}"/>
              </a:ext>
            </a:extLst>
          </p:cNvPr>
          <p:cNvSpPr txBox="1">
            <a:spLocks/>
          </p:cNvSpPr>
          <p:nvPr/>
        </p:nvSpPr>
        <p:spPr>
          <a:xfrm>
            <a:off x="8465980" y="6578814"/>
            <a:ext cx="3188012" cy="3360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ZA" sz="1800" dirty="0">
                <a:solidFill>
                  <a:schemeClr val="bg1">
                    <a:lumMod val="50000"/>
                  </a:schemeClr>
                </a:solidFill>
                <a:latin typeface="Tw Cen MT" panose="020B0602020104020603" pitchFamily="34" charset="0"/>
                <a:ea typeface="+mn-ea"/>
                <a:cs typeface="+mn-cs"/>
              </a:rPr>
              <a:t>History of Azure Databricks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4FC17A1-A4E9-472B-BD9B-E1ACC056F5F7}"/>
              </a:ext>
            </a:extLst>
          </p:cNvPr>
          <p:cNvGrpSpPr/>
          <p:nvPr/>
        </p:nvGrpSpPr>
        <p:grpSpPr>
          <a:xfrm>
            <a:off x="11184127" y="6684424"/>
            <a:ext cx="939807" cy="124806"/>
            <a:chOff x="4679586" y="878988"/>
            <a:chExt cx="1434489" cy="190500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E6F6F162-F525-4CDA-A5C8-E8FE64D784BF}"/>
                </a:ext>
              </a:extLst>
            </p:cNvPr>
            <p:cNvSpPr/>
            <p:nvPr/>
          </p:nvSpPr>
          <p:spPr>
            <a:xfrm>
              <a:off x="4679586" y="878988"/>
              <a:ext cx="190500" cy="190500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0943B7A-774E-4396-8221-40AEBCC27C2C}"/>
                </a:ext>
              </a:extLst>
            </p:cNvPr>
            <p:cNvSpPr/>
            <p:nvPr/>
          </p:nvSpPr>
          <p:spPr>
            <a:xfrm>
              <a:off x="4990736" y="878988"/>
              <a:ext cx="190500" cy="190500"/>
            </a:xfrm>
            <a:prstGeom prst="ellipse">
              <a:avLst/>
            </a:prstGeom>
            <a:solidFill>
              <a:srgbClr val="EE95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0FA9B017-FA47-459F-A965-354BFE39738B}"/>
                </a:ext>
              </a:extLst>
            </p:cNvPr>
            <p:cNvSpPr/>
            <p:nvPr/>
          </p:nvSpPr>
          <p:spPr>
            <a:xfrm>
              <a:off x="5301522" y="878988"/>
              <a:ext cx="190500" cy="190500"/>
            </a:xfrm>
            <a:prstGeom prst="ellipse">
              <a:avLst/>
            </a:prstGeom>
            <a:solidFill>
              <a:srgbClr val="EF30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04FF5F4-C46B-44C5-8D4F-1A876B0D88FF}"/>
                </a:ext>
              </a:extLst>
            </p:cNvPr>
            <p:cNvSpPr/>
            <p:nvPr/>
          </p:nvSpPr>
          <p:spPr>
            <a:xfrm>
              <a:off x="5612308" y="878988"/>
              <a:ext cx="190500" cy="190500"/>
            </a:xfrm>
            <a:prstGeom prst="ellipse">
              <a:avLst/>
            </a:prstGeom>
            <a:solidFill>
              <a:srgbClr val="1C7C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858903CE-3263-4C87-BC9D-C3E66592AC99}"/>
                </a:ext>
              </a:extLst>
            </p:cNvPr>
            <p:cNvSpPr/>
            <p:nvPr/>
          </p:nvSpPr>
          <p:spPr>
            <a:xfrm>
              <a:off x="5923575" y="878988"/>
              <a:ext cx="190500" cy="19050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75124D0-7184-4421-8195-AD37A946AE44}"/>
              </a:ext>
            </a:extLst>
          </p:cNvPr>
          <p:cNvGrpSpPr/>
          <p:nvPr/>
        </p:nvGrpSpPr>
        <p:grpSpPr>
          <a:xfrm>
            <a:off x="1569656" y="3216306"/>
            <a:ext cx="211094" cy="211094"/>
            <a:chOff x="1677812" y="4248152"/>
            <a:chExt cx="211094" cy="211094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4F425151-9015-47A1-B6AF-A2E685218B03}"/>
                </a:ext>
              </a:extLst>
            </p:cNvPr>
            <p:cNvSpPr/>
            <p:nvPr/>
          </p:nvSpPr>
          <p:spPr>
            <a:xfrm>
              <a:off x="1677812" y="4248152"/>
              <a:ext cx="211094" cy="21109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FDCB303E-3ABC-4A17-980C-0487DE4B21EC}"/>
                </a:ext>
              </a:extLst>
            </p:cNvPr>
            <p:cNvSpPr/>
            <p:nvPr/>
          </p:nvSpPr>
          <p:spPr>
            <a:xfrm>
              <a:off x="1708100" y="4278440"/>
              <a:ext cx="150518" cy="150518"/>
            </a:xfrm>
            <a:prstGeom prst="ellipse">
              <a:avLst/>
            </a:prstGeom>
            <a:solidFill>
              <a:srgbClr val="FF60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CD36D84A-C700-499F-9228-A052CC4F1579}"/>
              </a:ext>
            </a:extLst>
          </p:cNvPr>
          <p:cNvGrpSpPr/>
          <p:nvPr/>
        </p:nvGrpSpPr>
        <p:grpSpPr>
          <a:xfrm>
            <a:off x="525270" y="3840756"/>
            <a:ext cx="2289049" cy="871821"/>
            <a:chOff x="1514240" y="4816886"/>
            <a:chExt cx="2289049" cy="871821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1D90C35C-B4A1-48AE-912B-E3EAAFB0E830}"/>
                </a:ext>
              </a:extLst>
            </p:cNvPr>
            <p:cNvSpPr txBox="1"/>
            <p:nvPr/>
          </p:nvSpPr>
          <p:spPr>
            <a:xfrm>
              <a:off x="1514240" y="4816886"/>
              <a:ext cx="228904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Google File System (GFS)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98F8B181-97C3-4DB9-8150-20837147B7AB}"/>
                </a:ext>
              </a:extLst>
            </p:cNvPr>
            <p:cNvSpPr txBox="1"/>
            <p:nvPr/>
          </p:nvSpPr>
          <p:spPr>
            <a:xfrm>
              <a:off x="1725323" y="5411708"/>
              <a:ext cx="184973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Predecessor to HDFS</a:t>
              </a:r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A27CB8E6-9271-437E-A045-5DCCA75C354A}"/>
              </a:ext>
            </a:extLst>
          </p:cNvPr>
          <p:cNvSpPr txBox="1"/>
          <p:nvPr/>
        </p:nvSpPr>
        <p:spPr>
          <a:xfrm>
            <a:off x="525270" y="3407755"/>
            <a:ext cx="22890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6056"/>
                </a:solidFill>
                <a:latin typeface="Tw Cen MT" panose="020B0602020104020603" pitchFamily="34" charset="0"/>
              </a:rPr>
              <a:t>2003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EC9DD43-2BD6-4286-AAE9-3B2E0F624175}"/>
              </a:ext>
            </a:extLst>
          </p:cNvPr>
          <p:cNvGrpSpPr/>
          <p:nvPr/>
        </p:nvGrpSpPr>
        <p:grpSpPr>
          <a:xfrm>
            <a:off x="1031954" y="1454514"/>
            <a:ext cx="1275682" cy="1275682"/>
            <a:chOff x="1031954" y="1454514"/>
            <a:chExt cx="1275682" cy="1275682"/>
          </a:xfrm>
        </p:grpSpPr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CC76929E-F314-44E3-8C4F-8E651387AAA1}"/>
                </a:ext>
              </a:extLst>
            </p:cNvPr>
            <p:cNvGrpSpPr/>
            <p:nvPr/>
          </p:nvGrpSpPr>
          <p:grpSpPr>
            <a:xfrm>
              <a:off x="1031954" y="1454514"/>
              <a:ext cx="1275682" cy="1275682"/>
              <a:chOff x="1140110" y="2486360"/>
              <a:chExt cx="1275682" cy="1275682"/>
            </a:xfrm>
          </p:grpSpPr>
          <p:sp>
            <p:nvSpPr>
              <p:cNvPr id="68" name="Teardrop 67">
                <a:extLst>
                  <a:ext uri="{FF2B5EF4-FFF2-40B4-BE49-F238E27FC236}">
                    <a16:creationId xmlns:a16="http://schemas.microsoft.com/office/drawing/2014/main" id="{73D781D2-591C-4F60-8EDF-E3520597076B}"/>
                  </a:ext>
                </a:extLst>
              </p:cNvPr>
              <p:cNvSpPr/>
              <p:nvPr/>
            </p:nvSpPr>
            <p:spPr>
              <a:xfrm rot="8100000">
                <a:off x="1140110" y="2486360"/>
                <a:ext cx="1275682" cy="1275682"/>
              </a:xfrm>
              <a:prstGeom prst="teardrop">
                <a:avLst>
                  <a:gd name="adj" fmla="val 109962"/>
                </a:avLst>
              </a:prstGeom>
              <a:solidFill>
                <a:srgbClr val="FF60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3933EDC4-30C8-47D1-8F0C-DDCD4B657FE0}"/>
                  </a:ext>
                </a:extLst>
              </p:cNvPr>
              <p:cNvSpPr/>
              <p:nvPr/>
            </p:nvSpPr>
            <p:spPr>
              <a:xfrm>
                <a:off x="1334459" y="2679358"/>
                <a:ext cx="889686" cy="88968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88" name="Graphic 87" descr="Hierarchy">
              <a:extLst>
                <a:ext uri="{FF2B5EF4-FFF2-40B4-BE49-F238E27FC236}">
                  <a16:creationId xmlns:a16="http://schemas.microsoft.com/office/drawing/2014/main" id="{5D8589AB-F1CE-4BCC-8ED0-BF497CACA0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384275" y="1729772"/>
              <a:ext cx="609895" cy="6098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52686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</TotalTime>
  <Words>139</Words>
  <Application>Microsoft Office PowerPoint</Application>
  <PresentationFormat>Widescreen</PresentationFormat>
  <Paragraphs>58</Paragraphs>
  <Slides>19</Slides>
  <Notes>1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Agency FB</vt:lpstr>
      <vt:lpstr>Arial</vt:lpstr>
      <vt:lpstr>Calibri</vt:lpstr>
      <vt:lpstr>Calibri Light</vt:lpstr>
      <vt:lpstr>Segoe UI</vt:lpstr>
      <vt:lpstr>Tw Cen MT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Implementation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Michael Johnson</dc:creator>
  <cp:lastModifiedBy>Michael Johnson</cp:lastModifiedBy>
  <cp:revision>9</cp:revision>
  <dcterms:created xsi:type="dcterms:W3CDTF">2020-03-06T17:54:29Z</dcterms:created>
  <dcterms:modified xsi:type="dcterms:W3CDTF">2020-03-06T19:29:09Z</dcterms:modified>
</cp:coreProperties>
</file>